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304" r:id="rId6"/>
    <p:sldId id="305" r:id="rId7"/>
    <p:sldId id="303" r:id="rId8"/>
    <p:sldId id="262" r:id="rId9"/>
    <p:sldId id="302" r:id="rId10"/>
    <p:sldId id="264" r:id="rId11"/>
    <p:sldId id="306" r:id="rId12"/>
    <p:sldId id="308" r:id="rId13"/>
    <p:sldId id="309" r:id="rId14"/>
    <p:sldId id="311" r:id="rId15"/>
    <p:sldId id="312" r:id="rId16"/>
    <p:sldId id="280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Bungee" panose="020B0604020202020204" charset="0"/>
      <p:regular r:id="rId20"/>
    </p:embeddedFont>
    <p:embeddedFont>
      <p:font typeface="Glegoo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C52F64-8AC7-43EB-9035-FA8AA175DE17}">
  <a:tblStyle styleId="{84C52F64-8AC7-43EB-9035-FA8AA175D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c9722e16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c9722e16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23dd63774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23dd63774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2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0d9418d4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0d9418d4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12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0d9418d4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0d9418d4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715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0d9418d4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0d9418d4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Access</a:t>
            </a:r>
            <a:r>
              <a:rPr lang="en-US" baseline="0" dirty="0" smtClean="0"/>
              <a:t> code: first 72 bits for devices synchronization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Header: next 54 bits detail of the information being sent: size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Payload: contents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711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23dd63774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23dd63774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479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23dd63774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23dd63774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c9722e16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c9722e16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Machine learnin</a:t>
            </a:r>
            <a:r>
              <a:rPr lang="en-US" baseline="0" dirty="0" smtClean="0"/>
              <a:t>g technology gives the machine the ability to make prediction.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709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c9722e16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c9722e16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Machine learnin</a:t>
            </a:r>
            <a:r>
              <a:rPr lang="en-US" baseline="0" dirty="0" smtClean="0"/>
              <a:t>g technology gives the machine the ability to make prediction.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214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23dd63774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23dd63774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82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c9722e16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c9722e16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Machine learnin</a:t>
            </a:r>
            <a:r>
              <a:rPr lang="en-US" baseline="0" dirty="0" smtClean="0"/>
              <a:t>g technology gives the machine the ability to make prediction.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c9722e16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c9722e16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2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368">
            <a:off x="716812" y="1326148"/>
            <a:ext cx="5606400" cy="18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6812" y="3300575"/>
            <a:ext cx="30375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31650" y="-92325"/>
            <a:ext cx="1054502" cy="967709"/>
            <a:chOff x="231650" y="-92325"/>
            <a:chExt cx="1054502" cy="967709"/>
          </a:xfrm>
        </p:grpSpPr>
        <p:sp>
          <p:nvSpPr>
            <p:cNvPr id="12" name="Google Shape;12;p2"/>
            <p:cNvSpPr/>
            <p:nvPr/>
          </p:nvSpPr>
          <p:spPr>
            <a:xfrm>
              <a:off x="244933" y="-68324"/>
              <a:ext cx="992539" cy="932010"/>
            </a:xfrm>
            <a:custGeom>
              <a:avLst/>
              <a:gdLst/>
              <a:ahLst/>
              <a:cxnLst/>
              <a:rect l="l" t="t" r="r" b="b"/>
              <a:pathLst>
                <a:path w="13151" h="12349" extrusionOk="0">
                  <a:moveTo>
                    <a:pt x="13150" y="0"/>
                  </a:moveTo>
                  <a:lnTo>
                    <a:pt x="110" y="16"/>
                  </a:lnTo>
                  <a:cubicBezTo>
                    <a:pt x="1" y="2123"/>
                    <a:pt x="66" y="4266"/>
                    <a:pt x="651" y="6293"/>
                  </a:cubicBezTo>
                  <a:cubicBezTo>
                    <a:pt x="1237" y="8320"/>
                    <a:pt x="2382" y="10237"/>
                    <a:pt x="4106" y="11454"/>
                  </a:cubicBezTo>
                  <a:cubicBezTo>
                    <a:pt x="4800" y="11944"/>
                    <a:pt x="5603" y="12321"/>
                    <a:pt x="6452" y="12347"/>
                  </a:cubicBezTo>
                  <a:cubicBezTo>
                    <a:pt x="6480" y="12348"/>
                    <a:pt x="6507" y="12349"/>
                    <a:pt x="6535" y="12349"/>
                  </a:cubicBezTo>
                  <a:cubicBezTo>
                    <a:pt x="7358" y="12349"/>
                    <a:pt x="8208" y="11973"/>
                    <a:pt x="8624" y="11265"/>
                  </a:cubicBezTo>
                  <a:cubicBezTo>
                    <a:pt x="8832" y="10910"/>
                    <a:pt x="8923" y="10500"/>
                    <a:pt x="8996" y="10094"/>
                  </a:cubicBezTo>
                  <a:cubicBezTo>
                    <a:pt x="9339" y="8230"/>
                    <a:pt x="9422" y="6315"/>
                    <a:pt x="9929" y="4488"/>
                  </a:cubicBezTo>
                  <a:cubicBezTo>
                    <a:pt x="10435" y="2661"/>
                    <a:pt x="11459" y="861"/>
                    <a:pt x="13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1650" y="-80023"/>
              <a:ext cx="1054502" cy="955406"/>
            </a:xfrm>
            <a:custGeom>
              <a:avLst/>
              <a:gdLst/>
              <a:ahLst/>
              <a:cxnLst/>
              <a:rect l="l" t="t" r="r" b="b"/>
              <a:pathLst>
                <a:path w="13972" h="12659" extrusionOk="0">
                  <a:moveTo>
                    <a:pt x="12760" y="311"/>
                  </a:moveTo>
                  <a:lnTo>
                    <a:pt x="12760" y="311"/>
                  </a:lnTo>
                  <a:cubicBezTo>
                    <a:pt x="11056" y="1445"/>
                    <a:pt x="10279" y="3447"/>
                    <a:pt x="9959" y="4602"/>
                  </a:cubicBezTo>
                  <a:cubicBezTo>
                    <a:pt x="9642" y="5744"/>
                    <a:pt x="9488" y="6934"/>
                    <a:pt x="9339" y="8085"/>
                  </a:cubicBezTo>
                  <a:cubicBezTo>
                    <a:pt x="9248" y="8789"/>
                    <a:pt x="9154" y="9515"/>
                    <a:pt x="9024" y="10221"/>
                  </a:cubicBezTo>
                  <a:cubicBezTo>
                    <a:pt x="8953" y="10603"/>
                    <a:pt x="8868" y="11003"/>
                    <a:pt x="8668" y="11342"/>
                  </a:cubicBezTo>
                  <a:cubicBezTo>
                    <a:pt x="8305" y="11961"/>
                    <a:pt x="7541" y="12351"/>
                    <a:pt x="6714" y="12351"/>
                  </a:cubicBezTo>
                  <a:cubicBezTo>
                    <a:pt x="6688" y="12351"/>
                    <a:pt x="6661" y="12350"/>
                    <a:pt x="6635" y="12350"/>
                  </a:cubicBezTo>
                  <a:cubicBezTo>
                    <a:pt x="5913" y="12328"/>
                    <a:pt x="5153" y="12037"/>
                    <a:pt x="4371" y="11484"/>
                  </a:cubicBezTo>
                  <a:cubicBezTo>
                    <a:pt x="2810" y="10381"/>
                    <a:pt x="1605" y="8577"/>
                    <a:pt x="977" y="6406"/>
                  </a:cubicBezTo>
                  <a:cubicBezTo>
                    <a:pt x="489" y="4718"/>
                    <a:pt x="317" y="2783"/>
                    <a:pt x="434" y="325"/>
                  </a:cubicBezTo>
                  <a:lnTo>
                    <a:pt x="12760" y="311"/>
                  </a:lnTo>
                  <a:close/>
                  <a:moveTo>
                    <a:pt x="13972" y="0"/>
                  </a:moveTo>
                  <a:lnTo>
                    <a:pt x="140" y="15"/>
                  </a:lnTo>
                  <a:lnTo>
                    <a:pt x="133" y="161"/>
                  </a:lnTo>
                  <a:cubicBezTo>
                    <a:pt x="0" y="2725"/>
                    <a:pt x="175" y="4735"/>
                    <a:pt x="681" y="6490"/>
                  </a:cubicBezTo>
                  <a:cubicBezTo>
                    <a:pt x="1328" y="8729"/>
                    <a:pt x="2575" y="10592"/>
                    <a:pt x="4194" y="11735"/>
                  </a:cubicBezTo>
                  <a:cubicBezTo>
                    <a:pt x="5026" y="12323"/>
                    <a:pt x="5845" y="12632"/>
                    <a:pt x="6625" y="12657"/>
                  </a:cubicBezTo>
                  <a:cubicBezTo>
                    <a:pt x="6655" y="12658"/>
                    <a:pt x="6687" y="12658"/>
                    <a:pt x="6717" y="12658"/>
                  </a:cubicBezTo>
                  <a:cubicBezTo>
                    <a:pt x="7652" y="12658"/>
                    <a:pt x="8516" y="12210"/>
                    <a:pt x="8933" y="11497"/>
                  </a:cubicBezTo>
                  <a:cubicBezTo>
                    <a:pt x="9158" y="11115"/>
                    <a:pt x="9250" y="10685"/>
                    <a:pt x="9326" y="10277"/>
                  </a:cubicBezTo>
                  <a:cubicBezTo>
                    <a:pt x="9458" y="9562"/>
                    <a:pt x="9554" y="8832"/>
                    <a:pt x="9644" y="8123"/>
                  </a:cubicBezTo>
                  <a:cubicBezTo>
                    <a:pt x="9791" y="6983"/>
                    <a:pt x="9945" y="5803"/>
                    <a:pt x="10255" y="4683"/>
                  </a:cubicBezTo>
                  <a:cubicBezTo>
                    <a:pt x="10591" y="3470"/>
                    <a:pt x="11447" y="1287"/>
                    <a:pt x="13397" y="292"/>
                  </a:cubicBezTo>
                  <a:lnTo>
                    <a:pt x="139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4068" y="-80249"/>
              <a:ext cx="601818" cy="779329"/>
            </a:xfrm>
            <a:custGeom>
              <a:avLst/>
              <a:gdLst/>
              <a:ahLst/>
              <a:cxnLst/>
              <a:rect l="l" t="t" r="r" b="b"/>
              <a:pathLst>
                <a:path w="7974" h="10326" extrusionOk="0">
                  <a:moveTo>
                    <a:pt x="7973" y="0"/>
                  </a:moveTo>
                  <a:lnTo>
                    <a:pt x="314" y="177"/>
                  </a:lnTo>
                  <a:cubicBezTo>
                    <a:pt x="0" y="2470"/>
                    <a:pt x="264" y="4841"/>
                    <a:pt x="1076" y="7010"/>
                  </a:cubicBezTo>
                  <a:cubicBezTo>
                    <a:pt x="1492" y="8120"/>
                    <a:pt x="2082" y="9218"/>
                    <a:pt x="3045" y="9907"/>
                  </a:cubicBezTo>
                  <a:cubicBezTo>
                    <a:pt x="3375" y="10143"/>
                    <a:pt x="3785" y="10326"/>
                    <a:pt x="4178" y="10326"/>
                  </a:cubicBezTo>
                  <a:cubicBezTo>
                    <a:pt x="4351" y="10326"/>
                    <a:pt x="4521" y="10290"/>
                    <a:pt x="4679" y="10209"/>
                  </a:cubicBezTo>
                  <a:cubicBezTo>
                    <a:pt x="5304" y="9889"/>
                    <a:pt x="5417" y="9060"/>
                    <a:pt x="5467" y="8361"/>
                  </a:cubicBezTo>
                  <a:cubicBezTo>
                    <a:pt x="5679" y="5418"/>
                    <a:pt x="6209" y="2364"/>
                    <a:pt x="7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62144" y="-92325"/>
              <a:ext cx="637290" cy="802952"/>
            </a:xfrm>
            <a:custGeom>
              <a:avLst/>
              <a:gdLst/>
              <a:ahLst/>
              <a:cxnLst/>
              <a:rect l="l" t="t" r="r" b="b"/>
              <a:pathLst>
                <a:path w="8444" h="10639" extrusionOk="0">
                  <a:moveTo>
                    <a:pt x="7822" y="321"/>
                  </a:moveTo>
                  <a:lnTo>
                    <a:pt x="7822" y="321"/>
                  </a:lnTo>
                  <a:cubicBezTo>
                    <a:pt x="6085" y="2822"/>
                    <a:pt x="5651" y="5998"/>
                    <a:pt x="5469" y="8510"/>
                  </a:cubicBezTo>
                  <a:cubicBezTo>
                    <a:pt x="5417" y="9244"/>
                    <a:pt x="5295" y="9961"/>
                    <a:pt x="4765" y="10233"/>
                  </a:cubicBezTo>
                  <a:cubicBezTo>
                    <a:pt x="4625" y="10304"/>
                    <a:pt x="4479" y="10333"/>
                    <a:pt x="4334" y="10333"/>
                  </a:cubicBezTo>
                  <a:cubicBezTo>
                    <a:pt x="3880" y="10333"/>
                    <a:pt x="3444" y="10051"/>
                    <a:pt x="3292" y="9943"/>
                  </a:cubicBezTo>
                  <a:cubicBezTo>
                    <a:pt x="2504" y="9378"/>
                    <a:pt x="1877" y="8453"/>
                    <a:pt x="1377" y="7115"/>
                  </a:cubicBezTo>
                  <a:cubicBezTo>
                    <a:pt x="589" y="5008"/>
                    <a:pt x="324" y="2719"/>
                    <a:pt x="607" y="487"/>
                  </a:cubicBezTo>
                  <a:lnTo>
                    <a:pt x="7822" y="321"/>
                  </a:lnTo>
                  <a:close/>
                  <a:moveTo>
                    <a:pt x="8443" y="0"/>
                  </a:moveTo>
                  <a:lnTo>
                    <a:pt x="337" y="187"/>
                  </a:lnTo>
                  <a:lnTo>
                    <a:pt x="318" y="317"/>
                  </a:lnTo>
                  <a:cubicBezTo>
                    <a:pt x="0" y="2640"/>
                    <a:pt x="267" y="5029"/>
                    <a:pt x="1088" y="7224"/>
                  </a:cubicBezTo>
                  <a:cubicBezTo>
                    <a:pt x="1611" y="8621"/>
                    <a:pt x="2273" y="9592"/>
                    <a:pt x="3113" y="10194"/>
                  </a:cubicBezTo>
                  <a:cubicBezTo>
                    <a:pt x="3522" y="10487"/>
                    <a:pt x="3949" y="10639"/>
                    <a:pt x="4334" y="10639"/>
                  </a:cubicBezTo>
                  <a:cubicBezTo>
                    <a:pt x="4541" y="10639"/>
                    <a:pt x="4734" y="10595"/>
                    <a:pt x="4906" y="10508"/>
                  </a:cubicBezTo>
                  <a:cubicBezTo>
                    <a:pt x="5571" y="10166"/>
                    <a:pt x="5717" y="9357"/>
                    <a:pt x="5778" y="8533"/>
                  </a:cubicBezTo>
                  <a:cubicBezTo>
                    <a:pt x="5961" y="5977"/>
                    <a:pt x="6409" y="2725"/>
                    <a:pt x="8253" y="254"/>
                  </a:cubicBezTo>
                  <a:lnTo>
                    <a:pt x="8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0185" y="-73004"/>
              <a:ext cx="241361" cy="554044"/>
            </a:xfrm>
            <a:custGeom>
              <a:avLst/>
              <a:gdLst/>
              <a:ahLst/>
              <a:cxnLst/>
              <a:rect l="l" t="t" r="r" b="b"/>
              <a:pathLst>
                <a:path w="3198" h="7341" extrusionOk="0">
                  <a:moveTo>
                    <a:pt x="3197" y="1"/>
                  </a:moveTo>
                  <a:lnTo>
                    <a:pt x="242" y="71"/>
                  </a:lnTo>
                  <a:cubicBezTo>
                    <a:pt x="0" y="1684"/>
                    <a:pt x="0" y="3335"/>
                    <a:pt x="242" y="4948"/>
                  </a:cubicBezTo>
                  <a:cubicBezTo>
                    <a:pt x="355" y="5704"/>
                    <a:pt x="533" y="6480"/>
                    <a:pt x="997" y="7088"/>
                  </a:cubicBezTo>
                  <a:cubicBezTo>
                    <a:pt x="1080" y="7198"/>
                    <a:pt x="1182" y="7307"/>
                    <a:pt x="1317" y="7335"/>
                  </a:cubicBezTo>
                  <a:cubicBezTo>
                    <a:pt x="1337" y="7339"/>
                    <a:pt x="1358" y="7341"/>
                    <a:pt x="1378" y="7341"/>
                  </a:cubicBezTo>
                  <a:cubicBezTo>
                    <a:pt x="1533" y="7341"/>
                    <a:pt x="1682" y="7228"/>
                    <a:pt x="1758" y="7088"/>
                  </a:cubicBezTo>
                  <a:cubicBezTo>
                    <a:pt x="1845" y="6930"/>
                    <a:pt x="1861" y="6745"/>
                    <a:pt x="1876" y="6567"/>
                  </a:cubicBezTo>
                  <a:cubicBezTo>
                    <a:pt x="2063" y="4332"/>
                    <a:pt x="2308" y="2061"/>
                    <a:pt x="3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8411" y="-85230"/>
              <a:ext cx="271097" cy="577817"/>
            </a:xfrm>
            <a:custGeom>
              <a:avLst/>
              <a:gdLst/>
              <a:ahLst/>
              <a:cxnLst/>
              <a:rect l="l" t="t" r="r" b="b"/>
              <a:pathLst>
                <a:path w="3592" h="7656" extrusionOk="0">
                  <a:moveTo>
                    <a:pt x="3119" y="322"/>
                  </a:moveTo>
                  <a:cubicBezTo>
                    <a:pt x="2300" y="2329"/>
                    <a:pt x="2064" y="4491"/>
                    <a:pt x="1878" y="6714"/>
                  </a:cubicBezTo>
                  <a:cubicBezTo>
                    <a:pt x="1865" y="6876"/>
                    <a:pt x="1850" y="7044"/>
                    <a:pt x="1779" y="7176"/>
                  </a:cubicBezTo>
                  <a:cubicBezTo>
                    <a:pt x="1731" y="7263"/>
                    <a:pt x="1632" y="7347"/>
                    <a:pt x="1534" y="7347"/>
                  </a:cubicBezTo>
                  <a:cubicBezTo>
                    <a:pt x="1524" y="7347"/>
                    <a:pt x="1514" y="7346"/>
                    <a:pt x="1503" y="7344"/>
                  </a:cubicBezTo>
                  <a:cubicBezTo>
                    <a:pt x="1414" y="7326"/>
                    <a:pt x="1335" y="7234"/>
                    <a:pt x="1275" y="7156"/>
                  </a:cubicBezTo>
                  <a:cubicBezTo>
                    <a:pt x="818" y="6559"/>
                    <a:pt x="652" y="5775"/>
                    <a:pt x="550" y="5087"/>
                  </a:cubicBezTo>
                  <a:cubicBezTo>
                    <a:pt x="318" y="3527"/>
                    <a:pt x="311" y="1945"/>
                    <a:pt x="532" y="384"/>
                  </a:cubicBezTo>
                  <a:lnTo>
                    <a:pt x="3119" y="322"/>
                  </a:lnTo>
                  <a:close/>
                  <a:moveTo>
                    <a:pt x="3591" y="1"/>
                  </a:moveTo>
                  <a:lnTo>
                    <a:pt x="265" y="80"/>
                  </a:lnTo>
                  <a:lnTo>
                    <a:pt x="245" y="208"/>
                  </a:lnTo>
                  <a:cubicBezTo>
                    <a:pt x="1" y="1841"/>
                    <a:pt x="1" y="3498"/>
                    <a:pt x="245" y="5130"/>
                  </a:cubicBezTo>
                  <a:cubicBezTo>
                    <a:pt x="353" y="5858"/>
                    <a:pt x="532" y="6691"/>
                    <a:pt x="1029" y="7343"/>
                  </a:cubicBezTo>
                  <a:cubicBezTo>
                    <a:pt x="1123" y="7466"/>
                    <a:pt x="1253" y="7609"/>
                    <a:pt x="1444" y="7647"/>
                  </a:cubicBezTo>
                  <a:cubicBezTo>
                    <a:pt x="1473" y="7654"/>
                    <a:pt x="1503" y="7656"/>
                    <a:pt x="1533" y="7656"/>
                  </a:cubicBezTo>
                  <a:cubicBezTo>
                    <a:pt x="1733" y="7656"/>
                    <a:pt x="1937" y="7529"/>
                    <a:pt x="2049" y="7323"/>
                  </a:cubicBezTo>
                  <a:cubicBezTo>
                    <a:pt x="2153" y="7134"/>
                    <a:pt x="2169" y="6925"/>
                    <a:pt x="2185" y="6739"/>
                  </a:cubicBezTo>
                  <a:cubicBezTo>
                    <a:pt x="2376" y="4460"/>
                    <a:pt x="2619" y="2249"/>
                    <a:pt x="3495" y="222"/>
                  </a:cubicBezTo>
                  <a:lnTo>
                    <a:pt x="3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4625" y="-1311038"/>
            <a:ext cx="9581050" cy="71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 hasCustomPrompt="1"/>
          </p:nvPr>
        </p:nvSpPr>
        <p:spPr>
          <a:xfrm>
            <a:off x="716797" y="776850"/>
            <a:ext cx="16314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085553" y="1117607"/>
            <a:ext cx="29724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/>
          </p:nvPr>
        </p:nvSpPr>
        <p:spPr>
          <a:xfrm rot="-909">
            <a:off x="719974" y="1724006"/>
            <a:ext cx="3403800" cy="18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4625" y="-1311038"/>
            <a:ext cx="9581050" cy="71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102810" y="378898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639747" y="180889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l="36177" r="21589"/>
          <a:stretch/>
        </p:blipFill>
        <p:spPr>
          <a:xfrm>
            <a:off x="6022927" y="-322689"/>
            <a:ext cx="4081999" cy="724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789852" y="-1717079"/>
            <a:ext cx="10739150" cy="80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0973" y="-1717079"/>
            <a:ext cx="10739150" cy="80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4832600" y="1447800"/>
            <a:ext cx="3594600" cy="17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665173" y="1816050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665173" y="2250175"/>
            <a:ext cx="252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/>
          </p:nvPr>
        </p:nvSpPr>
        <p:spPr>
          <a:xfrm>
            <a:off x="1665173" y="3346950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1665173" y="3781075"/>
            <a:ext cx="252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/>
          </p:nvPr>
        </p:nvSpPr>
        <p:spPr>
          <a:xfrm>
            <a:off x="5781936" y="3346925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5781936" y="3781050"/>
            <a:ext cx="238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/>
          </p:nvPr>
        </p:nvSpPr>
        <p:spPr>
          <a:xfrm>
            <a:off x="5781936" y="1816050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5781936" y="2250175"/>
            <a:ext cx="238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8" hasCustomPrompt="1"/>
          </p:nvPr>
        </p:nvSpPr>
        <p:spPr>
          <a:xfrm>
            <a:off x="719975" y="1969775"/>
            <a:ext cx="929700" cy="75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4842325" y="3499475"/>
            <a:ext cx="929700" cy="75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9975" y="3499475"/>
            <a:ext cx="929700" cy="75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2325" y="1969775"/>
            <a:ext cx="929700" cy="75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/>
          <p:nvPr/>
        </p:nvSpPr>
        <p:spPr>
          <a:xfrm flipH="1">
            <a:off x="7994779" y="163513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 flipH="1">
            <a:off x="8307316" y="361522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l="36177" r="21589"/>
          <a:stretch/>
        </p:blipFill>
        <p:spPr>
          <a:xfrm flipH="1">
            <a:off x="-805185" y="-326462"/>
            <a:ext cx="4081999" cy="724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616593" y="599425"/>
            <a:ext cx="4656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4751793" y="1562650"/>
            <a:ext cx="3521100" cy="12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2"/>
          </p:nvPr>
        </p:nvSpPr>
        <p:spPr>
          <a:xfrm>
            <a:off x="4751793" y="3484150"/>
            <a:ext cx="35211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2344725" y="3901275"/>
            <a:ext cx="4465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4" name="Google Shape;184;p25"/>
          <p:cNvSpPr/>
          <p:nvPr/>
        </p:nvSpPr>
        <p:spPr>
          <a:xfrm flipH="1">
            <a:off x="7994779" y="163513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 flipH="1">
            <a:off x="8307316" y="361522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4466193" y="3849575"/>
            <a:ext cx="3806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Glegoo"/>
                <a:ea typeface="Glegoo"/>
                <a:cs typeface="Glegoo"/>
                <a:sym typeface="Glego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Glegoo"/>
                <a:ea typeface="Glegoo"/>
                <a:cs typeface="Glegoo"/>
                <a:sym typeface="Glego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rPr>
              <a:t> </a:t>
            </a:r>
            <a:r>
              <a:rPr lang="en" sz="1200"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Glegoo"/>
                <a:ea typeface="Glegoo"/>
                <a:cs typeface="Glegoo"/>
                <a:sym typeface="Glego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822424" y="-1299875"/>
            <a:ext cx="9733399" cy="730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789852" y="-1717079"/>
            <a:ext cx="10739150" cy="80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0973" y="-1717079"/>
            <a:ext cx="10739150" cy="80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flipH="1">
            <a:off x="7994779" y="163513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/>
          <p:cNvSpPr/>
          <p:nvPr/>
        </p:nvSpPr>
        <p:spPr>
          <a:xfrm flipH="1">
            <a:off x="8307316" y="361522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2">
            <a:alphaModFix/>
          </a:blip>
          <a:srcRect l="36177" r="21589"/>
          <a:stretch/>
        </p:blipFill>
        <p:spPr>
          <a:xfrm flipH="1">
            <a:off x="-805185" y="-326462"/>
            <a:ext cx="4081999" cy="724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●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○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■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●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○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■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●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○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legoo"/>
              <a:buChar char="■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71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subTitle" idx="1"/>
          </p:nvPr>
        </p:nvSpPr>
        <p:spPr>
          <a:xfrm>
            <a:off x="721584" y="3221206"/>
            <a:ext cx="4015713" cy="8021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chemeClr val="tx2"/>
                </a:solidFill>
              </a:rPr>
              <a:t>Machine Learning </a:t>
            </a:r>
            <a:r>
              <a:rPr lang="en" dirty="0" smtClean="0">
                <a:solidFill>
                  <a:schemeClr val="dk2"/>
                </a:solidFill>
              </a:rPr>
              <a:t>and </a:t>
            </a:r>
            <a:r>
              <a:rPr lang="en" b="1" dirty="0" smtClean="0">
                <a:solidFill>
                  <a:schemeClr val="tx2"/>
                </a:solidFill>
              </a:rPr>
              <a:t>Bluetooth</a:t>
            </a:r>
            <a:r>
              <a:rPr lang="en" dirty="0" smtClean="0">
                <a:solidFill>
                  <a:schemeClr val="dk2"/>
                </a:solidFill>
              </a:rPr>
              <a:t> on an Embedded System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 rot="-368">
            <a:off x="721686" y="1153975"/>
            <a:ext cx="4163189" cy="18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lt1"/>
                </a:solidFill>
              </a:rPr>
              <a:t>Report </a:t>
            </a:r>
            <a:br>
              <a:rPr lang="en" sz="5000" dirty="0" smtClean="0">
                <a:solidFill>
                  <a:schemeClr val="lt1"/>
                </a:solidFill>
              </a:rPr>
            </a:br>
            <a:r>
              <a:rPr lang="en" sz="3500" dirty="0" smtClean="0">
                <a:solidFill>
                  <a:schemeClr val="dk2"/>
                </a:solidFill>
              </a:rPr>
              <a:t>speECH-con-trolled RoBOT</a:t>
            </a:r>
            <a:endParaRPr sz="3500" dirty="0">
              <a:solidFill>
                <a:schemeClr val="dk2"/>
              </a:solidFill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744938" y="4234688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208000" y="4432697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4279" y="850388"/>
            <a:ext cx="2580751" cy="3872102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6267" y="497200"/>
            <a:ext cx="2580751" cy="3872102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1" name="Google Shape;211;p31"/>
          <p:cNvGrpSpPr/>
          <p:nvPr/>
        </p:nvGrpSpPr>
        <p:grpSpPr>
          <a:xfrm>
            <a:off x="4304805" y="481045"/>
            <a:ext cx="1374415" cy="1079292"/>
            <a:chOff x="1455050" y="449725"/>
            <a:chExt cx="870875" cy="683875"/>
          </a:xfrm>
        </p:grpSpPr>
        <p:sp>
          <p:nvSpPr>
            <p:cNvPr id="212" name="Google Shape;212;p31"/>
            <p:cNvSpPr/>
            <p:nvPr/>
          </p:nvSpPr>
          <p:spPr>
            <a:xfrm>
              <a:off x="1542200" y="574075"/>
              <a:ext cx="120200" cy="375025"/>
            </a:xfrm>
            <a:custGeom>
              <a:avLst/>
              <a:gdLst/>
              <a:ahLst/>
              <a:cxnLst/>
              <a:rect l="l" t="t" r="r" b="b"/>
              <a:pathLst>
                <a:path w="4808" h="15001" extrusionOk="0">
                  <a:moveTo>
                    <a:pt x="1277" y="1"/>
                  </a:moveTo>
                  <a:cubicBezTo>
                    <a:pt x="1277" y="257"/>
                    <a:pt x="1150" y="382"/>
                    <a:pt x="818" y="648"/>
                  </a:cubicBezTo>
                  <a:cubicBezTo>
                    <a:pt x="474" y="923"/>
                    <a:pt x="1" y="1302"/>
                    <a:pt x="1" y="2042"/>
                  </a:cubicBezTo>
                  <a:cubicBezTo>
                    <a:pt x="1" y="2783"/>
                    <a:pt x="474" y="3160"/>
                    <a:pt x="818" y="3435"/>
                  </a:cubicBezTo>
                  <a:cubicBezTo>
                    <a:pt x="1150" y="3700"/>
                    <a:pt x="1277" y="3827"/>
                    <a:pt x="1277" y="4083"/>
                  </a:cubicBezTo>
                  <a:cubicBezTo>
                    <a:pt x="1277" y="4338"/>
                    <a:pt x="1150" y="4463"/>
                    <a:pt x="818" y="4729"/>
                  </a:cubicBezTo>
                  <a:cubicBezTo>
                    <a:pt x="474" y="5005"/>
                    <a:pt x="1" y="5383"/>
                    <a:pt x="1" y="6124"/>
                  </a:cubicBezTo>
                  <a:cubicBezTo>
                    <a:pt x="1" y="6864"/>
                    <a:pt x="474" y="7242"/>
                    <a:pt x="818" y="7518"/>
                  </a:cubicBezTo>
                  <a:cubicBezTo>
                    <a:pt x="1150" y="7784"/>
                    <a:pt x="1277" y="7908"/>
                    <a:pt x="1277" y="8164"/>
                  </a:cubicBezTo>
                  <a:cubicBezTo>
                    <a:pt x="1277" y="8421"/>
                    <a:pt x="1150" y="8546"/>
                    <a:pt x="818" y="8811"/>
                  </a:cubicBezTo>
                  <a:cubicBezTo>
                    <a:pt x="474" y="9087"/>
                    <a:pt x="1" y="9466"/>
                    <a:pt x="1" y="10206"/>
                  </a:cubicBezTo>
                  <a:cubicBezTo>
                    <a:pt x="1" y="10947"/>
                    <a:pt x="474" y="11324"/>
                    <a:pt x="818" y="11601"/>
                  </a:cubicBezTo>
                  <a:cubicBezTo>
                    <a:pt x="1122" y="11844"/>
                    <a:pt x="1439" y="12061"/>
                    <a:pt x="1456" y="12463"/>
                  </a:cubicBezTo>
                  <a:cubicBezTo>
                    <a:pt x="1483" y="13109"/>
                    <a:pt x="1544" y="13713"/>
                    <a:pt x="1992" y="14186"/>
                  </a:cubicBezTo>
                  <a:cubicBezTo>
                    <a:pt x="2504" y="14727"/>
                    <a:pt x="3243" y="15000"/>
                    <a:pt x="4194" y="15000"/>
                  </a:cubicBezTo>
                  <a:cubicBezTo>
                    <a:pt x="4390" y="15000"/>
                    <a:pt x="4594" y="14988"/>
                    <a:pt x="4807" y="14966"/>
                  </a:cubicBezTo>
                  <a:lnTo>
                    <a:pt x="4706" y="14013"/>
                  </a:lnTo>
                  <a:cubicBezTo>
                    <a:pt x="4527" y="14032"/>
                    <a:pt x="4358" y="14041"/>
                    <a:pt x="4198" y="14041"/>
                  </a:cubicBezTo>
                  <a:cubicBezTo>
                    <a:pt x="3522" y="14041"/>
                    <a:pt x="3017" y="13871"/>
                    <a:pt x="2692" y="13532"/>
                  </a:cubicBezTo>
                  <a:cubicBezTo>
                    <a:pt x="2273" y="13093"/>
                    <a:pt x="2348" y="12471"/>
                    <a:pt x="2189" y="11928"/>
                  </a:cubicBezTo>
                  <a:cubicBezTo>
                    <a:pt x="2060" y="11483"/>
                    <a:pt x="1824" y="11274"/>
                    <a:pt x="1467" y="10989"/>
                  </a:cubicBezTo>
                  <a:cubicBezTo>
                    <a:pt x="1135" y="10723"/>
                    <a:pt x="958" y="10463"/>
                    <a:pt x="958" y="10206"/>
                  </a:cubicBezTo>
                  <a:cubicBezTo>
                    <a:pt x="958" y="9949"/>
                    <a:pt x="1085" y="9825"/>
                    <a:pt x="1417" y="9558"/>
                  </a:cubicBezTo>
                  <a:cubicBezTo>
                    <a:pt x="1761" y="9282"/>
                    <a:pt x="2234" y="8903"/>
                    <a:pt x="2234" y="8164"/>
                  </a:cubicBezTo>
                  <a:cubicBezTo>
                    <a:pt x="2234" y="7424"/>
                    <a:pt x="1761" y="7046"/>
                    <a:pt x="1417" y="6770"/>
                  </a:cubicBezTo>
                  <a:cubicBezTo>
                    <a:pt x="1085" y="6504"/>
                    <a:pt x="958" y="6380"/>
                    <a:pt x="958" y="6124"/>
                  </a:cubicBezTo>
                  <a:cubicBezTo>
                    <a:pt x="958" y="5867"/>
                    <a:pt x="1085" y="5741"/>
                    <a:pt x="1417" y="5476"/>
                  </a:cubicBezTo>
                  <a:cubicBezTo>
                    <a:pt x="1761" y="5201"/>
                    <a:pt x="2234" y="4822"/>
                    <a:pt x="2234" y="4083"/>
                  </a:cubicBezTo>
                  <a:cubicBezTo>
                    <a:pt x="2234" y="3344"/>
                    <a:pt x="1761" y="2965"/>
                    <a:pt x="1417" y="2689"/>
                  </a:cubicBezTo>
                  <a:cubicBezTo>
                    <a:pt x="1085" y="2422"/>
                    <a:pt x="958" y="2297"/>
                    <a:pt x="958" y="2042"/>
                  </a:cubicBezTo>
                  <a:cubicBezTo>
                    <a:pt x="958" y="1786"/>
                    <a:pt x="1085" y="1660"/>
                    <a:pt x="1417" y="1395"/>
                  </a:cubicBezTo>
                  <a:cubicBezTo>
                    <a:pt x="1761" y="1120"/>
                    <a:pt x="2234" y="741"/>
                    <a:pt x="2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540250" y="572075"/>
              <a:ext cx="124425" cy="378975"/>
            </a:xfrm>
            <a:custGeom>
              <a:avLst/>
              <a:gdLst/>
              <a:ahLst/>
              <a:cxnLst/>
              <a:rect l="l" t="t" r="r" b="b"/>
              <a:pathLst>
                <a:path w="4977" h="15159" extrusionOk="0">
                  <a:moveTo>
                    <a:pt x="2229" y="158"/>
                  </a:moveTo>
                  <a:cubicBezTo>
                    <a:pt x="2196" y="808"/>
                    <a:pt x="1763" y="1154"/>
                    <a:pt x="1442" y="1411"/>
                  </a:cubicBezTo>
                  <a:cubicBezTo>
                    <a:pt x="1122" y="1669"/>
                    <a:pt x="954" y="1815"/>
                    <a:pt x="954" y="2121"/>
                  </a:cubicBezTo>
                  <a:cubicBezTo>
                    <a:pt x="954" y="2423"/>
                    <a:pt x="1122" y="2573"/>
                    <a:pt x="1444" y="2829"/>
                  </a:cubicBezTo>
                  <a:cubicBezTo>
                    <a:pt x="1777" y="3097"/>
                    <a:pt x="2231" y="3460"/>
                    <a:pt x="2231" y="4162"/>
                  </a:cubicBezTo>
                  <a:cubicBezTo>
                    <a:pt x="2231" y="4863"/>
                    <a:pt x="1777" y="5228"/>
                    <a:pt x="1444" y="5494"/>
                  </a:cubicBezTo>
                  <a:cubicBezTo>
                    <a:pt x="1123" y="5752"/>
                    <a:pt x="956" y="5898"/>
                    <a:pt x="956" y="6204"/>
                  </a:cubicBezTo>
                  <a:cubicBezTo>
                    <a:pt x="956" y="6506"/>
                    <a:pt x="1123" y="6656"/>
                    <a:pt x="1445" y="6913"/>
                  </a:cubicBezTo>
                  <a:cubicBezTo>
                    <a:pt x="1778" y="7179"/>
                    <a:pt x="2233" y="7542"/>
                    <a:pt x="2233" y="8244"/>
                  </a:cubicBezTo>
                  <a:cubicBezTo>
                    <a:pt x="2233" y="8945"/>
                    <a:pt x="1778" y="9310"/>
                    <a:pt x="1445" y="9577"/>
                  </a:cubicBezTo>
                  <a:cubicBezTo>
                    <a:pt x="1124" y="9834"/>
                    <a:pt x="957" y="9983"/>
                    <a:pt x="957" y="10286"/>
                  </a:cubicBezTo>
                  <a:cubicBezTo>
                    <a:pt x="957" y="10565"/>
                    <a:pt x="1134" y="10840"/>
                    <a:pt x="1496" y="11131"/>
                  </a:cubicBezTo>
                  <a:cubicBezTo>
                    <a:pt x="1847" y="11413"/>
                    <a:pt x="2068" y="11606"/>
                    <a:pt x="2192" y="12031"/>
                  </a:cubicBezTo>
                  <a:cubicBezTo>
                    <a:pt x="2239" y="12198"/>
                    <a:pt x="2266" y="12380"/>
                    <a:pt x="2292" y="12556"/>
                  </a:cubicBezTo>
                  <a:cubicBezTo>
                    <a:pt x="2350" y="12947"/>
                    <a:pt x="2410" y="13351"/>
                    <a:pt x="2712" y="13668"/>
                  </a:cubicBezTo>
                  <a:cubicBezTo>
                    <a:pt x="3051" y="14023"/>
                    <a:pt x="3576" y="14202"/>
                    <a:pt x="4276" y="14202"/>
                  </a:cubicBezTo>
                  <a:cubicBezTo>
                    <a:pt x="4415" y="14202"/>
                    <a:pt x="4560" y="14195"/>
                    <a:pt x="4713" y="14181"/>
                  </a:cubicBezTo>
                  <a:lnTo>
                    <a:pt x="4798" y="14974"/>
                  </a:lnTo>
                  <a:cubicBezTo>
                    <a:pt x="4618" y="14992"/>
                    <a:pt x="4442" y="15000"/>
                    <a:pt x="4272" y="15000"/>
                  </a:cubicBezTo>
                  <a:cubicBezTo>
                    <a:pt x="3345" y="15000"/>
                    <a:pt x="2624" y="14736"/>
                    <a:pt x="2129" y="14212"/>
                  </a:cubicBezTo>
                  <a:cubicBezTo>
                    <a:pt x="1699" y="13757"/>
                    <a:pt x="1640" y="13186"/>
                    <a:pt x="1613" y="12539"/>
                  </a:cubicBezTo>
                  <a:cubicBezTo>
                    <a:pt x="1596" y="12134"/>
                    <a:pt x="1302" y="11901"/>
                    <a:pt x="1019" y="11677"/>
                  </a:cubicBezTo>
                  <a:lnTo>
                    <a:pt x="945" y="11617"/>
                  </a:lnTo>
                  <a:cubicBezTo>
                    <a:pt x="613" y="11351"/>
                    <a:pt x="158" y="10988"/>
                    <a:pt x="158" y="10286"/>
                  </a:cubicBezTo>
                  <a:cubicBezTo>
                    <a:pt x="158" y="9585"/>
                    <a:pt x="613" y="9220"/>
                    <a:pt x="945" y="8954"/>
                  </a:cubicBezTo>
                  <a:cubicBezTo>
                    <a:pt x="1266" y="8696"/>
                    <a:pt x="1434" y="8548"/>
                    <a:pt x="1434" y="8244"/>
                  </a:cubicBezTo>
                  <a:cubicBezTo>
                    <a:pt x="1434" y="7942"/>
                    <a:pt x="1266" y="7792"/>
                    <a:pt x="943" y="7535"/>
                  </a:cubicBezTo>
                  <a:cubicBezTo>
                    <a:pt x="611" y="7268"/>
                    <a:pt x="157" y="6904"/>
                    <a:pt x="157" y="6203"/>
                  </a:cubicBezTo>
                  <a:cubicBezTo>
                    <a:pt x="157" y="5501"/>
                    <a:pt x="613" y="5137"/>
                    <a:pt x="945" y="4871"/>
                  </a:cubicBezTo>
                  <a:cubicBezTo>
                    <a:pt x="1266" y="4614"/>
                    <a:pt x="1434" y="4465"/>
                    <a:pt x="1434" y="4162"/>
                  </a:cubicBezTo>
                  <a:cubicBezTo>
                    <a:pt x="1434" y="3857"/>
                    <a:pt x="1268" y="3710"/>
                    <a:pt x="945" y="3452"/>
                  </a:cubicBezTo>
                  <a:cubicBezTo>
                    <a:pt x="613" y="3186"/>
                    <a:pt x="158" y="2822"/>
                    <a:pt x="158" y="2121"/>
                  </a:cubicBezTo>
                  <a:cubicBezTo>
                    <a:pt x="158" y="1419"/>
                    <a:pt x="613" y="1055"/>
                    <a:pt x="947" y="787"/>
                  </a:cubicBezTo>
                  <a:cubicBezTo>
                    <a:pt x="1239" y="553"/>
                    <a:pt x="1404" y="410"/>
                    <a:pt x="1431" y="158"/>
                  </a:cubicBezTo>
                  <a:close/>
                  <a:moveTo>
                    <a:pt x="1278" y="1"/>
                  </a:moveTo>
                  <a:lnTo>
                    <a:pt x="1278" y="80"/>
                  </a:lnTo>
                  <a:cubicBezTo>
                    <a:pt x="1278" y="292"/>
                    <a:pt x="1186" y="395"/>
                    <a:pt x="847" y="667"/>
                  </a:cubicBezTo>
                  <a:cubicBezTo>
                    <a:pt x="489" y="953"/>
                    <a:pt x="1" y="1343"/>
                    <a:pt x="1" y="2122"/>
                  </a:cubicBezTo>
                  <a:cubicBezTo>
                    <a:pt x="1" y="2900"/>
                    <a:pt x="489" y="3291"/>
                    <a:pt x="848" y="3578"/>
                  </a:cubicBezTo>
                  <a:cubicBezTo>
                    <a:pt x="1186" y="3847"/>
                    <a:pt x="1276" y="3951"/>
                    <a:pt x="1276" y="4163"/>
                  </a:cubicBezTo>
                  <a:cubicBezTo>
                    <a:pt x="1276" y="4375"/>
                    <a:pt x="1186" y="4477"/>
                    <a:pt x="847" y="4749"/>
                  </a:cubicBezTo>
                  <a:cubicBezTo>
                    <a:pt x="490" y="5035"/>
                    <a:pt x="1" y="5425"/>
                    <a:pt x="1" y="6204"/>
                  </a:cubicBezTo>
                  <a:cubicBezTo>
                    <a:pt x="1" y="6981"/>
                    <a:pt x="489" y="7373"/>
                    <a:pt x="848" y="7660"/>
                  </a:cubicBezTo>
                  <a:cubicBezTo>
                    <a:pt x="1186" y="7930"/>
                    <a:pt x="1276" y="8033"/>
                    <a:pt x="1276" y="8244"/>
                  </a:cubicBezTo>
                  <a:cubicBezTo>
                    <a:pt x="1276" y="8456"/>
                    <a:pt x="1186" y="8560"/>
                    <a:pt x="847" y="8830"/>
                  </a:cubicBezTo>
                  <a:cubicBezTo>
                    <a:pt x="490" y="9116"/>
                    <a:pt x="1" y="9509"/>
                    <a:pt x="1" y="10286"/>
                  </a:cubicBezTo>
                  <a:cubicBezTo>
                    <a:pt x="1" y="11064"/>
                    <a:pt x="489" y="11455"/>
                    <a:pt x="848" y="11743"/>
                  </a:cubicBezTo>
                  <a:lnTo>
                    <a:pt x="922" y="11801"/>
                  </a:lnTo>
                  <a:cubicBezTo>
                    <a:pt x="1190" y="12013"/>
                    <a:pt x="1441" y="12213"/>
                    <a:pt x="1456" y="12545"/>
                  </a:cubicBezTo>
                  <a:cubicBezTo>
                    <a:pt x="1483" y="13199"/>
                    <a:pt x="1547" y="13827"/>
                    <a:pt x="2015" y="14320"/>
                  </a:cubicBezTo>
                  <a:cubicBezTo>
                    <a:pt x="2541" y="14876"/>
                    <a:pt x="3300" y="15158"/>
                    <a:pt x="4273" y="15158"/>
                  </a:cubicBezTo>
                  <a:cubicBezTo>
                    <a:pt x="4474" y="15158"/>
                    <a:pt x="4683" y="15146"/>
                    <a:pt x="4897" y="15123"/>
                  </a:cubicBezTo>
                  <a:lnTo>
                    <a:pt x="4977" y="15113"/>
                  </a:lnTo>
                  <a:lnTo>
                    <a:pt x="4857" y="14005"/>
                  </a:lnTo>
                  <a:lnTo>
                    <a:pt x="4777" y="14014"/>
                  </a:lnTo>
                  <a:cubicBezTo>
                    <a:pt x="4601" y="14033"/>
                    <a:pt x="4434" y="14042"/>
                    <a:pt x="4277" y="14042"/>
                  </a:cubicBezTo>
                  <a:cubicBezTo>
                    <a:pt x="3624" y="14042"/>
                    <a:pt x="3139" y="13880"/>
                    <a:pt x="2831" y="13557"/>
                  </a:cubicBezTo>
                  <a:cubicBezTo>
                    <a:pt x="2563" y="13276"/>
                    <a:pt x="2510" y="12914"/>
                    <a:pt x="2452" y="12531"/>
                  </a:cubicBezTo>
                  <a:cubicBezTo>
                    <a:pt x="2425" y="12351"/>
                    <a:pt x="2397" y="12164"/>
                    <a:pt x="2345" y="11985"/>
                  </a:cubicBezTo>
                  <a:cubicBezTo>
                    <a:pt x="2212" y="11525"/>
                    <a:pt x="1973" y="11308"/>
                    <a:pt x="1597" y="11006"/>
                  </a:cubicBezTo>
                  <a:cubicBezTo>
                    <a:pt x="1279" y="10752"/>
                    <a:pt x="1118" y="10508"/>
                    <a:pt x="1118" y="10285"/>
                  </a:cubicBezTo>
                  <a:cubicBezTo>
                    <a:pt x="1118" y="10072"/>
                    <a:pt x="1209" y="9969"/>
                    <a:pt x="1548" y="9698"/>
                  </a:cubicBezTo>
                  <a:cubicBezTo>
                    <a:pt x="1906" y="9412"/>
                    <a:pt x="2394" y="9021"/>
                    <a:pt x="2394" y="8243"/>
                  </a:cubicBezTo>
                  <a:cubicBezTo>
                    <a:pt x="2394" y="7464"/>
                    <a:pt x="1905" y="7074"/>
                    <a:pt x="1547" y="6787"/>
                  </a:cubicBezTo>
                  <a:cubicBezTo>
                    <a:pt x="1209" y="6517"/>
                    <a:pt x="1118" y="6414"/>
                    <a:pt x="1118" y="6202"/>
                  </a:cubicBezTo>
                  <a:cubicBezTo>
                    <a:pt x="1118" y="5991"/>
                    <a:pt x="1209" y="5887"/>
                    <a:pt x="1548" y="5617"/>
                  </a:cubicBezTo>
                  <a:cubicBezTo>
                    <a:pt x="1905" y="5331"/>
                    <a:pt x="2393" y="4938"/>
                    <a:pt x="2393" y="4162"/>
                  </a:cubicBezTo>
                  <a:cubicBezTo>
                    <a:pt x="2393" y="3383"/>
                    <a:pt x="1905" y="2993"/>
                    <a:pt x="1546" y="2705"/>
                  </a:cubicBezTo>
                  <a:cubicBezTo>
                    <a:pt x="1208" y="2435"/>
                    <a:pt x="1118" y="2333"/>
                    <a:pt x="1118" y="2121"/>
                  </a:cubicBezTo>
                  <a:cubicBezTo>
                    <a:pt x="1118" y="1909"/>
                    <a:pt x="1208" y="1805"/>
                    <a:pt x="1548" y="1535"/>
                  </a:cubicBezTo>
                  <a:cubicBezTo>
                    <a:pt x="1905" y="1249"/>
                    <a:pt x="2393" y="857"/>
                    <a:pt x="2393" y="80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1536550" y="614075"/>
              <a:ext cx="51550" cy="26400"/>
            </a:xfrm>
            <a:custGeom>
              <a:avLst/>
              <a:gdLst/>
              <a:ahLst/>
              <a:cxnLst/>
              <a:rect l="l" t="t" r="r" b="b"/>
              <a:pathLst>
                <a:path w="2062" h="1056" extrusionOk="0">
                  <a:moveTo>
                    <a:pt x="1534" y="0"/>
                  </a:moveTo>
                  <a:lnTo>
                    <a:pt x="521" y="10"/>
                  </a:lnTo>
                  <a:cubicBezTo>
                    <a:pt x="300" y="11"/>
                    <a:pt x="110" y="152"/>
                    <a:pt x="38" y="348"/>
                  </a:cubicBezTo>
                  <a:cubicBezTo>
                    <a:pt x="13" y="408"/>
                    <a:pt x="0" y="472"/>
                    <a:pt x="2" y="539"/>
                  </a:cubicBezTo>
                  <a:cubicBezTo>
                    <a:pt x="3" y="772"/>
                    <a:pt x="158" y="968"/>
                    <a:pt x="370" y="1033"/>
                  </a:cubicBezTo>
                  <a:cubicBezTo>
                    <a:pt x="420" y="1049"/>
                    <a:pt x="474" y="1056"/>
                    <a:pt x="529" y="1056"/>
                  </a:cubicBezTo>
                  <a:lnTo>
                    <a:pt x="1542" y="1045"/>
                  </a:lnTo>
                  <a:cubicBezTo>
                    <a:pt x="1734" y="1044"/>
                    <a:pt x="1900" y="939"/>
                    <a:pt x="1989" y="786"/>
                  </a:cubicBezTo>
                  <a:cubicBezTo>
                    <a:pt x="2035" y="708"/>
                    <a:pt x="2061" y="616"/>
                    <a:pt x="2061" y="519"/>
                  </a:cubicBezTo>
                  <a:cubicBezTo>
                    <a:pt x="2059" y="286"/>
                    <a:pt x="1904" y="89"/>
                    <a:pt x="1693" y="24"/>
                  </a:cubicBezTo>
                  <a:cubicBezTo>
                    <a:pt x="1643" y="8"/>
                    <a:pt x="1589" y="0"/>
                    <a:pt x="1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1534550" y="612150"/>
              <a:ext cx="55450" cy="30350"/>
            </a:xfrm>
            <a:custGeom>
              <a:avLst/>
              <a:gdLst/>
              <a:ahLst/>
              <a:cxnLst/>
              <a:rect l="l" t="t" r="r" b="b"/>
              <a:pathLst>
                <a:path w="2218" h="1214" extrusionOk="0">
                  <a:moveTo>
                    <a:pt x="1620" y="156"/>
                  </a:moveTo>
                  <a:cubicBezTo>
                    <a:pt x="1663" y="156"/>
                    <a:pt x="1706" y="163"/>
                    <a:pt x="1749" y="175"/>
                  </a:cubicBezTo>
                  <a:cubicBezTo>
                    <a:pt x="1933" y="232"/>
                    <a:pt x="2058" y="400"/>
                    <a:pt x="2061" y="595"/>
                  </a:cubicBezTo>
                  <a:cubicBezTo>
                    <a:pt x="2062" y="675"/>
                    <a:pt x="2041" y="753"/>
                    <a:pt x="2001" y="821"/>
                  </a:cubicBezTo>
                  <a:cubicBezTo>
                    <a:pt x="1922" y="956"/>
                    <a:pt x="1777" y="1041"/>
                    <a:pt x="1621" y="1042"/>
                  </a:cubicBezTo>
                  <a:lnTo>
                    <a:pt x="608" y="1053"/>
                  </a:lnTo>
                  <a:cubicBezTo>
                    <a:pt x="562" y="1053"/>
                    <a:pt x="518" y="1047"/>
                    <a:pt x="473" y="1033"/>
                  </a:cubicBezTo>
                  <a:cubicBezTo>
                    <a:pt x="288" y="976"/>
                    <a:pt x="162" y="809"/>
                    <a:pt x="161" y="615"/>
                  </a:cubicBezTo>
                  <a:cubicBezTo>
                    <a:pt x="160" y="559"/>
                    <a:pt x="171" y="504"/>
                    <a:pt x="190" y="452"/>
                  </a:cubicBezTo>
                  <a:cubicBezTo>
                    <a:pt x="253" y="284"/>
                    <a:pt x="417" y="167"/>
                    <a:pt x="599" y="166"/>
                  </a:cubicBezTo>
                  <a:lnTo>
                    <a:pt x="1612" y="156"/>
                  </a:lnTo>
                  <a:close/>
                  <a:moveTo>
                    <a:pt x="1618" y="0"/>
                  </a:moveTo>
                  <a:cubicBezTo>
                    <a:pt x="1615" y="0"/>
                    <a:pt x="1612" y="0"/>
                    <a:pt x="1609" y="0"/>
                  </a:cubicBezTo>
                  <a:lnTo>
                    <a:pt x="597" y="10"/>
                  </a:lnTo>
                  <a:cubicBezTo>
                    <a:pt x="349" y="12"/>
                    <a:pt x="126" y="170"/>
                    <a:pt x="41" y="399"/>
                  </a:cubicBezTo>
                  <a:cubicBezTo>
                    <a:pt x="14" y="470"/>
                    <a:pt x="0" y="544"/>
                    <a:pt x="1" y="618"/>
                  </a:cubicBezTo>
                  <a:cubicBezTo>
                    <a:pt x="4" y="880"/>
                    <a:pt x="175" y="1109"/>
                    <a:pt x="425" y="1187"/>
                  </a:cubicBezTo>
                  <a:cubicBezTo>
                    <a:pt x="482" y="1204"/>
                    <a:pt x="541" y="1213"/>
                    <a:pt x="600" y="1213"/>
                  </a:cubicBezTo>
                  <a:cubicBezTo>
                    <a:pt x="603" y="1213"/>
                    <a:pt x="607" y="1213"/>
                    <a:pt x="608" y="1214"/>
                  </a:cubicBezTo>
                  <a:lnTo>
                    <a:pt x="1620" y="1204"/>
                  </a:lnTo>
                  <a:cubicBezTo>
                    <a:pt x="1832" y="1201"/>
                    <a:pt x="2028" y="1087"/>
                    <a:pt x="2135" y="904"/>
                  </a:cubicBezTo>
                  <a:cubicBezTo>
                    <a:pt x="2189" y="811"/>
                    <a:pt x="2218" y="705"/>
                    <a:pt x="2217" y="596"/>
                  </a:cubicBezTo>
                  <a:cubicBezTo>
                    <a:pt x="2214" y="333"/>
                    <a:pt x="2043" y="104"/>
                    <a:pt x="1793" y="26"/>
                  </a:cubicBezTo>
                  <a:cubicBezTo>
                    <a:pt x="1737" y="9"/>
                    <a:pt x="1678" y="0"/>
                    <a:pt x="16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1537425" y="614025"/>
              <a:ext cx="50675" cy="19675"/>
            </a:xfrm>
            <a:custGeom>
              <a:avLst/>
              <a:gdLst/>
              <a:ahLst/>
              <a:cxnLst/>
              <a:rect l="l" t="t" r="r" b="b"/>
              <a:pathLst>
                <a:path w="2027" h="787" extrusionOk="0">
                  <a:moveTo>
                    <a:pt x="1499" y="1"/>
                  </a:moveTo>
                  <a:lnTo>
                    <a:pt x="486" y="11"/>
                  </a:lnTo>
                  <a:cubicBezTo>
                    <a:pt x="262" y="14"/>
                    <a:pt x="73" y="154"/>
                    <a:pt x="1" y="350"/>
                  </a:cubicBezTo>
                  <a:lnTo>
                    <a:pt x="40" y="270"/>
                  </a:lnTo>
                  <a:lnTo>
                    <a:pt x="1954" y="787"/>
                  </a:lnTo>
                  <a:cubicBezTo>
                    <a:pt x="2000" y="709"/>
                    <a:pt x="2026" y="616"/>
                    <a:pt x="2026" y="520"/>
                  </a:cubicBezTo>
                  <a:cubicBezTo>
                    <a:pt x="2024" y="287"/>
                    <a:pt x="1869" y="90"/>
                    <a:pt x="1658" y="24"/>
                  </a:cubicBezTo>
                  <a:cubicBezTo>
                    <a:pt x="1608" y="8"/>
                    <a:pt x="1554" y="1"/>
                    <a:pt x="1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455050" y="451675"/>
              <a:ext cx="202900" cy="172375"/>
            </a:xfrm>
            <a:custGeom>
              <a:avLst/>
              <a:gdLst/>
              <a:ahLst/>
              <a:cxnLst/>
              <a:rect l="l" t="t" r="r" b="b"/>
              <a:pathLst>
                <a:path w="8116" h="6895" extrusionOk="0">
                  <a:moveTo>
                    <a:pt x="5268" y="1"/>
                  </a:moveTo>
                  <a:cubicBezTo>
                    <a:pt x="4864" y="1"/>
                    <a:pt x="4511" y="304"/>
                    <a:pt x="4465" y="720"/>
                  </a:cubicBezTo>
                  <a:lnTo>
                    <a:pt x="4321" y="2017"/>
                  </a:lnTo>
                  <a:cubicBezTo>
                    <a:pt x="4294" y="2016"/>
                    <a:pt x="4267" y="2016"/>
                    <a:pt x="4240" y="2016"/>
                  </a:cubicBezTo>
                  <a:cubicBezTo>
                    <a:pt x="4069" y="2016"/>
                    <a:pt x="3902" y="2033"/>
                    <a:pt x="3739" y="2068"/>
                  </a:cubicBezTo>
                  <a:lnTo>
                    <a:pt x="3301" y="881"/>
                  </a:lnTo>
                  <a:cubicBezTo>
                    <a:pt x="3180" y="553"/>
                    <a:pt x="2870" y="353"/>
                    <a:pt x="2542" y="353"/>
                  </a:cubicBezTo>
                  <a:cubicBezTo>
                    <a:pt x="2434" y="353"/>
                    <a:pt x="2325" y="374"/>
                    <a:pt x="2219" y="421"/>
                  </a:cubicBezTo>
                  <a:cubicBezTo>
                    <a:pt x="1792" y="608"/>
                    <a:pt x="1610" y="1117"/>
                    <a:pt x="1824" y="1533"/>
                  </a:cubicBezTo>
                  <a:lnTo>
                    <a:pt x="2467" y="2782"/>
                  </a:lnTo>
                  <a:cubicBezTo>
                    <a:pt x="2375" y="2879"/>
                    <a:pt x="2290" y="2985"/>
                    <a:pt x="2214" y="3099"/>
                  </a:cubicBezTo>
                  <a:lnTo>
                    <a:pt x="1419" y="2504"/>
                  </a:lnTo>
                  <a:cubicBezTo>
                    <a:pt x="1273" y="2395"/>
                    <a:pt x="1103" y="2342"/>
                    <a:pt x="934" y="2342"/>
                  </a:cubicBezTo>
                  <a:cubicBezTo>
                    <a:pt x="673" y="2342"/>
                    <a:pt x="415" y="2469"/>
                    <a:pt x="259" y="2706"/>
                  </a:cubicBezTo>
                  <a:cubicBezTo>
                    <a:pt x="0" y="3096"/>
                    <a:pt x="125" y="3621"/>
                    <a:pt x="530" y="3853"/>
                  </a:cubicBezTo>
                  <a:lnTo>
                    <a:pt x="1804" y="4584"/>
                  </a:lnTo>
                  <a:cubicBezTo>
                    <a:pt x="1862" y="5694"/>
                    <a:pt x="2676" y="6656"/>
                    <a:pt x="3816" y="6857"/>
                  </a:cubicBezTo>
                  <a:cubicBezTo>
                    <a:pt x="3960" y="6882"/>
                    <a:pt x="4102" y="6894"/>
                    <a:pt x="4243" y="6894"/>
                  </a:cubicBezTo>
                  <a:cubicBezTo>
                    <a:pt x="5404" y="6894"/>
                    <a:pt x="6433" y="6062"/>
                    <a:pt x="6642" y="4879"/>
                  </a:cubicBezTo>
                  <a:lnTo>
                    <a:pt x="7686" y="3930"/>
                  </a:lnTo>
                  <a:cubicBezTo>
                    <a:pt x="8042" y="3549"/>
                    <a:pt x="8116" y="3018"/>
                    <a:pt x="7829" y="2725"/>
                  </a:cubicBezTo>
                  <a:cubicBezTo>
                    <a:pt x="7706" y="2599"/>
                    <a:pt x="7539" y="2540"/>
                    <a:pt x="7357" y="2540"/>
                  </a:cubicBezTo>
                  <a:cubicBezTo>
                    <a:pt x="7063" y="2540"/>
                    <a:pt x="6731" y="2696"/>
                    <a:pt x="6491" y="2981"/>
                  </a:cubicBezTo>
                  <a:lnTo>
                    <a:pt x="6322" y="3185"/>
                  </a:lnTo>
                  <a:cubicBezTo>
                    <a:pt x="6159" y="2920"/>
                    <a:pt x="5949" y="2687"/>
                    <a:pt x="5698" y="2500"/>
                  </a:cubicBezTo>
                  <a:lnTo>
                    <a:pt x="6057" y="997"/>
                  </a:lnTo>
                  <a:cubicBezTo>
                    <a:pt x="6163" y="543"/>
                    <a:pt x="5868" y="94"/>
                    <a:pt x="5409" y="13"/>
                  </a:cubicBezTo>
                  <a:cubicBezTo>
                    <a:pt x="5362" y="5"/>
                    <a:pt x="5314" y="1"/>
                    <a:pt x="5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1455325" y="449725"/>
              <a:ext cx="204675" cy="176325"/>
            </a:xfrm>
            <a:custGeom>
              <a:avLst/>
              <a:gdLst/>
              <a:ahLst/>
              <a:cxnLst/>
              <a:rect l="l" t="t" r="r" b="b"/>
              <a:pathLst>
                <a:path w="8187" h="7053" extrusionOk="0">
                  <a:moveTo>
                    <a:pt x="5259" y="156"/>
                  </a:moveTo>
                  <a:cubicBezTo>
                    <a:pt x="5302" y="156"/>
                    <a:pt x="5344" y="159"/>
                    <a:pt x="5387" y="167"/>
                  </a:cubicBezTo>
                  <a:cubicBezTo>
                    <a:pt x="5586" y="203"/>
                    <a:pt x="5758" y="316"/>
                    <a:pt x="5870" y="485"/>
                  </a:cubicBezTo>
                  <a:cubicBezTo>
                    <a:pt x="5981" y="654"/>
                    <a:pt x="6017" y="857"/>
                    <a:pt x="5970" y="1055"/>
                  </a:cubicBezTo>
                  <a:lnTo>
                    <a:pt x="5601" y="2608"/>
                  </a:lnTo>
                  <a:lnTo>
                    <a:pt x="5643" y="2639"/>
                  </a:lnTo>
                  <a:cubicBezTo>
                    <a:pt x="5885" y="2820"/>
                    <a:pt x="6087" y="3044"/>
                    <a:pt x="6245" y="3301"/>
                  </a:cubicBezTo>
                  <a:lnTo>
                    <a:pt x="6303" y="3397"/>
                  </a:lnTo>
                  <a:lnTo>
                    <a:pt x="6543" y="3108"/>
                  </a:lnTo>
                  <a:cubicBezTo>
                    <a:pt x="6749" y="2862"/>
                    <a:pt x="7039" y="2707"/>
                    <a:pt x="7316" y="2697"/>
                  </a:cubicBezTo>
                  <a:cubicBezTo>
                    <a:pt x="7325" y="2696"/>
                    <a:pt x="7334" y="2696"/>
                    <a:pt x="7344" y="2696"/>
                  </a:cubicBezTo>
                  <a:cubicBezTo>
                    <a:pt x="7514" y="2696"/>
                    <a:pt x="7658" y="2751"/>
                    <a:pt x="7763" y="2858"/>
                  </a:cubicBezTo>
                  <a:cubicBezTo>
                    <a:pt x="8015" y="3114"/>
                    <a:pt x="7953" y="3597"/>
                    <a:pt x="7623" y="3949"/>
                  </a:cubicBezTo>
                  <a:lnTo>
                    <a:pt x="6558" y="4915"/>
                  </a:lnTo>
                  <a:lnTo>
                    <a:pt x="6553" y="4942"/>
                  </a:lnTo>
                  <a:cubicBezTo>
                    <a:pt x="6444" y="5564"/>
                    <a:pt x="6099" y="6105"/>
                    <a:pt x="5583" y="6466"/>
                  </a:cubicBezTo>
                  <a:cubicBezTo>
                    <a:pt x="5182" y="6747"/>
                    <a:pt x="4715" y="6893"/>
                    <a:pt x="4236" y="6893"/>
                  </a:cubicBezTo>
                  <a:cubicBezTo>
                    <a:pt x="4098" y="6893"/>
                    <a:pt x="3959" y="6881"/>
                    <a:pt x="3820" y="6857"/>
                  </a:cubicBezTo>
                  <a:cubicBezTo>
                    <a:pt x="2732" y="6664"/>
                    <a:pt x="1931" y="5761"/>
                    <a:pt x="1874" y="4658"/>
                  </a:cubicBezTo>
                  <a:lnTo>
                    <a:pt x="1871" y="4615"/>
                  </a:lnTo>
                  <a:lnTo>
                    <a:pt x="560" y="3863"/>
                  </a:lnTo>
                  <a:cubicBezTo>
                    <a:pt x="383" y="3762"/>
                    <a:pt x="259" y="3597"/>
                    <a:pt x="213" y="3398"/>
                  </a:cubicBezTo>
                  <a:cubicBezTo>
                    <a:pt x="166" y="3201"/>
                    <a:pt x="202" y="2998"/>
                    <a:pt x="314" y="2827"/>
                  </a:cubicBezTo>
                  <a:cubicBezTo>
                    <a:pt x="426" y="2657"/>
                    <a:pt x="597" y="2546"/>
                    <a:pt x="800" y="2505"/>
                  </a:cubicBezTo>
                  <a:cubicBezTo>
                    <a:pt x="842" y="2498"/>
                    <a:pt x="885" y="2494"/>
                    <a:pt x="927" y="2494"/>
                  </a:cubicBezTo>
                  <a:cubicBezTo>
                    <a:pt x="1084" y="2494"/>
                    <a:pt x="1234" y="2545"/>
                    <a:pt x="1362" y="2640"/>
                  </a:cubicBezTo>
                  <a:lnTo>
                    <a:pt x="2223" y="3286"/>
                  </a:lnTo>
                  <a:lnTo>
                    <a:pt x="2270" y="3217"/>
                  </a:lnTo>
                  <a:cubicBezTo>
                    <a:pt x="2344" y="3108"/>
                    <a:pt x="2426" y="3005"/>
                    <a:pt x="2515" y="2911"/>
                  </a:cubicBezTo>
                  <a:lnTo>
                    <a:pt x="2555" y="2870"/>
                  </a:lnTo>
                  <a:lnTo>
                    <a:pt x="1886" y="1571"/>
                  </a:lnTo>
                  <a:cubicBezTo>
                    <a:pt x="1792" y="1391"/>
                    <a:pt x="1778" y="1185"/>
                    <a:pt x="1847" y="993"/>
                  </a:cubicBezTo>
                  <a:cubicBezTo>
                    <a:pt x="1915" y="802"/>
                    <a:pt x="2055" y="651"/>
                    <a:pt x="2242" y="570"/>
                  </a:cubicBezTo>
                  <a:cubicBezTo>
                    <a:pt x="2336" y="529"/>
                    <a:pt x="2435" y="509"/>
                    <a:pt x="2534" y="509"/>
                  </a:cubicBezTo>
                  <a:cubicBezTo>
                    <a:pt x="2631" y="509"/>
                    <a:pt x="2728" y="528"/>
                    <a:pt x="2820" y="567"/>
                  </a:cubicBezTo>
                  <a:cubicBezTo>
                    <a:pt x="3007" y="646"/>
                    <a:pt x="3148" y="795"/>
                    <a:pt x="3219" y="986"/>
                  </a:cubicBezTo>
                  <a:lnTo>
                    <a:pt x="3679" y="2235"/>
                  </a:lnTo>
                  <a:lnTo>
                    <a:pt x="3747" y="2221"/>
                  </a:lnTo>
                  <a:cubicBezTo>
                    <a:pt x="3907" y="2187"/>
                    <a:pt x="4071" y="2170"/>
                    <a:pt x="4233" y="2170"/>
                  </a:cubicBezTo>
                  <a:cubicBezTo>
                    <a:pt x="4259" y="2170"/>
                    <a:pt x="4285" y="2171"/>
                    <a:pt x="4310" y="2172"/>
                  </a:cubicBezTo>
                  <a:lnTo>
                    <a:pt x="4383" y="2174"/>
                  </a:lnTo>
                  <a:lnTo>
                    <a:pt x="4535" y="805"/>
                  </a:lnTo>
                  <a:cubicBezTo>
                    <a:pt x="4558" y="603"/>
                    <a:pt x="4659" y="425"/>
                    <a:pt x="4823" y="302"/>
                  </a:cubicBezTo>
                  <a:cubicBezTo>
                    <a:pt x="4951" y="206"/>
                    <a:pt x="5103" y="156"/>
                    <a:pt x="5259" y="156"/>
                  </a:cubicBezTo>
                  <a:close/>
                  <a:moveTo>
                    <a:pt x="5254" y="0"/>
                  </a:moveTo>
                  <a:cubicBezTo>
                    <a:pt x="5065" y="0"/>
                    <a:pt x="4880" y="62"/>
                    <a:pt x="4724" y="177"/>
                  </a:cubicBezTo>
                  <a:cubicBezTo>
                    <a:pt x="4525" y="327"/>
                    <a:pt x="4401" y="544"/>
                    <a:pt x="4374" y="791"/>
                  </a:cubicBezTo>
                  <a:lnTo>
                    <a:pt x="4238" y="2016"/>
                  </a:lnTo>
                  <a:cubicBezTo>
                    <a:pt x="4079" y="2016"/>
                    <a:pt x="3929" y="2028"/>
                    <a:pt x="3777" y="2056"/>
                  </a:cubicBezTo>
                  <a:lnTo>
                    <a:pt x="3362" y="934"/>
                  </a:lnTo>
                  <a:cubicBezTo>
                    <a:pt x="3278" y="702"/>
                    <a:pt x="3106" y="521"/>
                    <a:pt x="2878" y="425"/>
                  </a:cubicBezTo>
                  <a:cubicBezTo>
                    <a:pt x="2765" y="376"/>
                    <a:pt x="2647" y="352"/>
                    <a:pt x="2528" y="352"/>
                  </a:cubicBezTo>
                  <a:cubicBezTo>
                    <a:pt x="2408" y="352"/>
                    <a:pt x="2288" y="377"/>
                    <a:pt x="2175" y="427"/>
                  </a:cubicBezTo>
                  <a:cubicBezTo>
                    <a:pt x="1948" y="526"/>
                    <a:pt x="1777" y="708"/>
                    <a:pt x="1693" y="942"/>
                  </a:cubicBezTo>
                  <a:cubicBezTo>
                    <a:pt x="1610" y="1176"/>
                    <a:pt x="1627" y="1426"/>
                    <a:pt x="1740" y="1647"/>
                  </a:cubicBezTo>
                  <a:lnTo>
                    <a:pt x="2359" y="2847"/>
                  </a:lnTo>
                  <a:cubicBezTo>
                    <a:pt x="2296" y="2916"/>
                    <a:pt x="2238" y="2989"/>
                    <a:pt x="2183" y="3065"/>
                  </a:cubicBezTo>
                  <a:lnTo>
                    <a:pt x="1454" y="2520"/>
                  </a:lnTo>
                  <a:cubicBezTo>
                    <a:pt x="1298" y="2403"/>
                    <a:pt x="1115" y="2342"/>
                    <a:pt x="925" y="2342"/>
                  </a:cubicBezTo>
                  <a:cubicBezTo>
                    <a:pt x="873" y="2342"/>
                    <a:pt x="822" y="2347"/>
                    <a:pt x="770" y="2356"/>
                  </a:cubicBezTo>
                  <a:cubicBezTo>
                    <a:pt x="527" y="2397"/>
                    <a:pt x="317" y="2534"/>
                    <a:pt x="181" y="2740"/>
                  </a:cubicBezTo>
                  <a:cubicBezTo>
                    <a:pt x="45" y="2947"/>
                    <a:pt x="0" y="3194"/>
                    <a:pt x="58" y="3435"/>
                  </a:cubicBezTo>
                  <a:cubicBezTo>
                    <a:pt x="115" y="3678"/>
                    <a:pt x="264" y="3877"/>
                    <a:pt x="481" y="4001"/>
                  </a:cubicBezTo>
                  <a:lnTo>
                    <a:pt x="1717" y="4710"/>
                  </a:lnTo>
                  <a:cubicBezTo>
                    <a:pt x="1797" y="5867"/>
                    <a:pt x="2644" y="6811"/>
                    <a:pt x="3792" y="7014"/>
                  </a:cubicBezTo>
                  <a:cubicBezTo>
                    <a:pt x="3939" y="7040"/>
                    <a:pt x="4088" y="7052"/>
                    <a:pt x="4234" y="7052"/>
                  </a:cubicBezTo>
                  <a:cubicBezTo>
                    <a:pt x="4747" y="7052"/>
                    <a:pt x="5246" y="6895"/>
                    <a:pt x="5674" y="6595"/>
                  </a:cubicBezTo>
                  <a:cubicBezTo>
                    <a:pt x="6217" y="6214"/>
                    <a:pt x="6582" y="5646"/>
                    <a:pt x="6704" y="4995"/>
                  </a:cubicBezTo>
                  <a:lnTo>
                    <a:pt x="7735" y="4060"/>
                  </a:lnTo>
                  <a:cubicBezTo>
                    <a:pt x="8125" y="3640"/>
                    <a:pt x="8187" y="3063"/>
                    <a:pt x="7875" y="2745"/>
                  </a:cubicBezTo>
                  <a:cubicBezTo>
                    <a:pt x="7741" y="2610"/>
                    <a:pt x="7552" y="2537"/>
                    <a:pt x="7339" y="2537"/>
                  </a:cubicBezTo>
                  <a:cubicBezTo>
                    <a:pt x="7329" y="2537"/>
                    <a:pt x="7319" y="2537"/>
                    <a:pt x="7309" y="2538"/>
                  </a:cubicBezTo>
                  <a:cubicBezTo>
                    <a:pt x="6987" y="2551"/>
                    <a:pt x="6655" y="2726"/>
                    <a:pt x="6420" y="3006"/>
                  </a:cubicBezTo>
                  <a:lnTo>
                    <a:pt x="6318" y="3128"/>
                  </a:lnTo>
                  <a:cubicBezTo>
                    <a:pt x="6168" y="2905"/>
                    <a:pt x="5987" y="2711"/>
                    <a:pt x="5776" y="2546"/>
                  </a:cubicBezTo>
                  <a:lnTo>
                    <a:pt x="6120" y="1093"/>
                  </a:lnTo>
                  <a:cubicBezTo>
                    <a:pt x="6177" y="853"/>
                    <a:pt x="6134" y="608"/>
                    <a:pt x="5997" y="401"/>
                  </a:cubicBezTo>
                  <a:cubicBezTo>
                    <a:pt x="5862" y="194"/>
                    <a:pt x="5653" y="57"/>
                    <a:pt x="5410" y="14"/>
                  </a:cubicBezTo>
                  <a:cubicBezTo>
                    <a:pt x="5358" y="5"/>
                    <a:pt x="5305" y="0"/>
                    <a:pt x="5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1621075" y="57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 w="350" cap="flat" cmpd="sng">
              <a:solidFill>
                <a:srgbClr val="000000"/>
              </a:solidFill>
              <a:prstDash val="solid"/>
              <a:miter lim="10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544275" y="531275"/>
              <a:ext cx="68825" cy="51250"/>
            </a:xfrm>
            <a:custGeom>
              <a:avLst/>
              <a:gdLst/>
              <a:ahLst/>
              <a:cxnLst/>
              <a:rect l="l" t="t" r="r" b="b"/>
              <a:pathLst>
                <a:path w="2753" h="2050" extrusionOk="0">
                  <a:moveTo>
                    <a:pt x="2753" y="1"/>
                  </a:moveTo>
                  <a:lnTo>
                    <a:pt x="2131" y="505"/>
                  </a:lnTo>
                  <a:lnTo>
                    <a:pt x="2131" y="505"/>
                  </a:lnTo>
                  <a:cubicBezTo>
                    <a:pt x="2238" y="559"/>
                    <a:pt x="2301" y="605"/>
                    <a:pt x="2301" y="605"/>
                  </a:cubicBezTo>
                  <a:lnTo>
                    <a:pt x="2753" y="1"/>
                  </a:lnTo>
                  <a:close/>
                  <a:moveTo>
                    <a:pt x="1478" y="339"/>
                  </a:moveTo>
                  <a:cubicBezTo>
                    <a:pt x="1239" y="339"/>
                    <a:pt x="976" y="411"/>
                    <a:pt x="727" y="631"/>
                  </a:cubicBezTo>
                  <a:cubicBezTo>
                    <a:pt x="1" y="1270"/>
                    <a:pt x="227" y="2049"/>
                    <a:pt x="227" y="2049"/>
                  </a:cubicBezTo>
                  <a:lnTo>
                    <a:pt x="2131" y="505"/>
                  </a:lnTo>
                  <a:lnTo>
                    <a:pt x="2131" y="505"/>
                  </a:lnTo>
                  <a:cubicBezTo>
                    <a:pt x="1981" y="430"/>
                    <a:pt x="1745" y="339"/>
                    <a:pt x="1478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542200" y="530100"/>
              <a:ext cx="72500" cy="52925"/>
            </a:xfrm>
            <a:custGeom>
              <a:avLst/>
              <a:gdLst/>
              <a:ahLst/>
              <a:cxnLst/>
              <a:rect l="l" t="t" r="r" b="b"/>
              <a:pathLst>
                <a:path w="2900" h="2117" extrusionOk="0">
                  <a:moveTo>
                    <a:pt x="2771" y="0"/>
                  </a:moveTo>
                  <a:lnTo>
                    <a:pt x="2363" y="544"/>
                  </a:lnTo>
                  <a:cubicBezTo>
                    <a:pt x="2232" y="466"/>
                    <a:pt x="1920" y="308"/>
                    <a:pt x="1554" y="308"/>
                  </a:cubicBezTo>
                  <a:cubicBezTo>
                    <a:pt x="1300" y="308"/>
                    <a:pt x="1020" y="384"/>
                    <a:pt x="755" y="616"/>
                  </a:cubicBezTo>
                  <a:cubicBezTo>
                    <a:pt x="1" y="1280"/>
                    <a:pt x="222" y="2082"/>
                    <a:pt x="233" y="2116"/>
                  </a:cubicBezTo>
                  <a:lnTo>
                    <a:pt x="385" y="2073"/>
                  </a:lnTo>
                  <a:cubicBezTo>
                    <a:pt x="377" y="2043"/>
                    <a:pt x="184" y="1332"/>
                    <a:pt x="862" y="736"/>
                  </a:cubicBezTo>
                  <a:cubicBezTo>
                    <a:pt x="1095" y="531"/>
                    <a:pt x="1340" y="463"/>
                    <a:pt x="1563" y="463"/>
                  </a:cubicBezTo>
                  <a:cubicBezTo>
                    <a:pt x="1979" y="463"/>
                    <a:pt x="2315" y="700"/>
                    <a:pt x="2336" y="715"/>
                  </a:cubicBezTo>
                  <a:lnTo>
                    <a:pt x="2400" y="761"/>
                  </a:lnTo>
                  <a:lnTo>
                    <a:pt x="2899" y="95"/>
                  </a:lnTo>
                  <a:lnTo>
                    <a:pt x="27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2116425" y="574075"/>
              <a:ext cx="120175" cy="375025"/>
            </a:xfrm>
            <a:custGeom>
              <a:avLst/>
              <a:gdLst/>
              <a:ahLst/>
              <a:cxnLst/>
              <a:rect l="l" t="t" r="r" b="b"/>
              <a:pathLst>
                <a:path w="4807" h="15001" extrusionOk="0">
                  <a:moveTo>
                    <a:pt x="2573" y="1"/>
                  </a:moveTo>
                  <a:cubicBezTo>
                    <a:pt x="2573" y="741"/>
                    <a:pt x="3046" y="1120"/>
                    <a:pt x="3391" y="1395"/>
                  </a:cubicBezTo>
                  <a:cubicBezTo>
                    <a:pt x="3724" y="1660"/>
                    <a:pt x="3850" y="1786"/>
                    <a:pt x="3850" y="2042"/>
                  </a:cubicBezTo>
                  <a:cubicBezTo>
                    <a:pt x="3850" y="2297"/>
                    <a:pt x="3724" y="2422"/>
                    <a:pt x="3391" y="2689"/>
                  </a:cubicBezTo>
                  <a:cubicBezTo>
                    <a:pt x="3046" y="2965"/>
                    <a:pt x="2573" y="3344"/>
                    <a:pt x="2573" y="4083"/>
                  </a:cubicBezTo>
                  <a:cubicBezTo>
                    <a:pt x="2573" y="4822"/>
                    <a:pt x="3046" y="5201"/>
                    <a:pt x="3391" y="5476"/>
                  </a:cubicBezTo>
                  <a:cubicBezTo>
                    <a:pt x="3724" y="5741"/>
                    <a:pt x="3850" y="5867"/>
                    <a:pt x="3850" y="6124"/>
                  </a:cubicBezTo>
                  <a:cubicBezTo>
                    <a:pt x="3850" y="6380"/>
                    <a:pt x="3724" y="6504"/>
                    <a:pt x="3391" y="6770"/>
                  </a:cubicBezTo>
                  <a:cubicBezTo>
                    <a:pt x="3046" y="7046"/>
                    <a:pt x="2573" y="7424"/>
                    <a:pt x="2573" y="8164"/>
                  </a:cubicBezTo>
                  <a:cubicBezTo>
                    <a:pt x="2573" y="8903"/>
                    <a:pt x="3046" y="9282"/>
                    <a:pt x="3391" y="9558"/>
                  </a:cubicBezTo>
                  <a:cubicBezTo>
                    <a:pt x="3724" y="9825"/>
                    <a:pt x="3850" y="9949"/>
                    <a:pt x="3850" y="10206"/>
                  </a:cubicBezTo>
                  <a:cubicBezTo>
                    <a:pt x="3850" y="10463"/>
                    <a:pt x="3673" y="10723"/>
                    <a:pt x="3340" y="10989"/>
                  </a:cubicBezTo>
                  <a:cubicBezTo>
                    <a:pt x="2985" y="11274"/>
                    <a:pt x="2748" y="11483"/>
                    <a:pt x="2618" y="11928"/>
                  </a:cubicBezTo>
                  <a:cubicBezTo>
                    <a:pt x="2460" y="12471"/>
                    <a:pt x="2535" y="13093"/>
                    <a:pt x="2115" y="13532"/>
                  </a:cubicBezTo>
                  <a:cubicBezTo>
                    <a:pt x="1791" y="13871"/>
                    <a:pt x="1286" y="14041"/>
                    <a:pt x="611" y="14041"/>
                  </a:cubicBezTo>
                  <a:cubicBezTo>
                    <a:pt x="451" y="14041"/>
                    <a:pt x="281" y="14032"/>
                    <a:pt x="102" y="14013"/>
                  </a:cubicBezTo>
                  <a:lnTo>
                    <a:pt x="0" y="14966"/>
                  </a:lnTo>
                  <a:cubicBezTo>
                    <a:pt x="213" y="14988"/>
                    <a:pt x="419" y="15000"/>
                    <a:pt x="613" y="15000"/>
                  </a:cubicBezTo>
                  <a:cubicBezTo>
                    <a:pt x="1564" y="15000"/>
                    <a:pt x="2303" y="14727"/>
                    <a:pt x="2816" y="14186"/>
                  </a:cubicBezTo>
                  <a:cubicBezTo>
                    <a:pt x="3264" y="13713"/>
                    <a:pt x="3325" y="13109"/>
                    <a:pt x="3352" y="12463"/>
                  </a:cubicBezTo>
                  <a:cubicBezTo>
                    <a:pt x="3369" y="12061"/>
                    <a:pt x="3685" y="11844"/>
                    <a:pt x="3990" y="11601"/>
                  </a:cubicBezTo>
                  <a:cubicBezTo>
                    <a:pt x="4334" y="11324"/>
                    <a:pt x="4807" y="10947"/>
                    <a:pt x="4807" y="10206"/>
                  </a:cubicBezTo>
                  <a:cubicBezTo>
                    <a:pt x="4807" y="9466"/>
                    <a:pt x="4334" y="9087"/>
                    <a:pt x="3990" y="8811"/>
                  </a:cubicBezTo>
                  <a:cubicBezTo>
                    <a:pt x="3657" y="8546"/>
                    <a:pt x="3532" y="8421"/>
                    <a:pt x="3532" y="8164"/>
                  </a:cubicBezTo>
                  <a:cubicBezTo>
                    <a:pt x="3532" y="7908"/>
                    <a:pt x="3657" y="7784"/>
                    <a:pt x="3990" y="7518"/>
                  </a:cubicBezTo>
                  <a:cubicBezTo>
                    <a:pt x="4334" y="7242"/>
                    <a:pt x="4807" y="6864"/>
                    <a:pt x="4807" y="6124"/>
                  </a:cubicBezTo>
                  <a:cubicBezTo>
                    <a:pt x="4807" y="5383"/>
                    <a:pt x="4334" y="5005"/>
                    <a:pt x="3990" y="4729"/>
                  </a:cubicBezTo>
                  <a:cubicBezTo>
                    <a:pt x="3657" y="4463"/>
                    <a:pt x="3532" y="4338"/>
                    <a:pt x="3532" y="4083"/>
                  </a:cubicBezTo>
                  <a:cubicBezTo>
                    <a:pt x="3532" y="3827"/>
                    <a:pt x="3657" y="3700"/>
                    <a:pt x="3990" y="3435"/>
                  </a:cubicBezTo>
                  <a:cubicBezTo>
                    <a:pt x="4334" y="3160"/>
                    <a:pt x="4807" y="2783"/>
                    <a:pt x="4807" y="2042"/>
                  </a:cubicBezTo>
                  <a:cubicBezTo>
                    <a:pt x="4807" y="1302"/>
                    <a:pt x="4334" y="923"/>
                    <a:pt x="3990" y="648"/>
                  </a:cubicBezTo>
                  <a:cubicBezTo>
                    <a:pt x="3657" y="382"/>
                    <a:pt x="3532" y="257"/>
                    <a:pt x="3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2114175" y="572075"/>
              <a:ext cx="124450" cy="378975"/>
            </a:xfrm>
            <a:custGeom>
              <a:avLst/>
              <a:gdLst/>
              <a:ahLst/>
              <a:cxnLst/>
              <a:rect l="l" t="t" r="r" b="b"/>
              <a:pathLst>
                <a:path w="4978" h="15159" extrusionOk="0">
                  <a:moveTo>
                    <a:pt x="3544" y="155"/>
                  </a:moveTo>
                  <a:cubicBezTo>
                    <a:pt x="3571" y="407"/>
                    <a:pt x="3736" y="551"/>
                    <a:pt x="4029" y="786"/>
                  </a:cubicBezTo>
                  <a:cubicBezTo>
                    <a:pt x="4361" y="1051"/>
                    <a:pt x="4815" y="1415"/>
                    <a:pt x="4815" y="2116"/>
                  </a:cubicBezTo>
                  <a:cubicBezTo>
                    <a:pt x="4815" y="2818"/>
                    <a:pt x="4361" y="3183"/>
                    <a:pt x="4028" y="3450"/>
                  </a:cubicBezTo>
                  <a:cubicBezTo>
                    <a:pt x="3707" y="3707"/>
                    <a:pt x="3540" y="3855"/>
                    <a:pt x="3540" y="4159"/>
                  </a:cubicBezTo>
                  <a:cubicBezTo>
                    <a:pt x="3540" y="4461"/>
                    <a:pt x="3707" y="4611"/>
                    <a:pt x="4029" y="4868"/>
                  </a:cubicBezTo>
                  <a:cubicBezTo>
                    <a:pt x="4362" y="5134"/>
                    <a:pt x="4817" y="5498"/>
                    <a:pt x="4817" y="6200"/>
                  </a:cubicBezTo>
                  <a:cubicBezTo>
                    <a:pt x="4817" y="6901"/>
                    <a:pt x="4361" y="7266"/>
                    <a:pt x="4028" y="7532"/>
                  </a:cubicBezTo>
                  <a:cubicBezTo>
                    <a:pt x="3707" y="7790"/>
                    <a:pt x="3540" y="7937"/>
                    <a:pt x="3540" y="8242"/>
                  </a:cubicBezTo>
                  <a:cubicBezTo>
                    <a:pt x="3540" y="8545"/>
                    <a:pt x="3707" y="8694"/>
                    <a:pt x="4029" y="8951"/>
                  </a:cubicBezTo>
                  <a:cubicBezTo>
                    <a:pt x="4362" y="9218"/>
                    <a:pt x="4817" y="9581"/>
                    <a:pt x="4817" y="10284"/>
                  </a:cubicBezTo>
                  <a:cubicBezTo>
                    <a:pt x="4817" y="10985"/>
                    <a:pt x="4361" y="11350"/>
                    <a:pt x="4028" y="11616"/>
                  </a:cubicBezTo>
                  <a:lnTo>
                    <a:pt x="3955" y="11676"/>
                  </a:lnTo>
                  <a:cubicBezTo>
                    <a:pt x="3673" y="11900"/>
                    <a:pt x="3378" y="12133"/>
                    <a:pt x="3362" y="12538"/>
                  </a:cubicBezTo>
                  <a:cubicBezTo>
                    <a:pt x="3335" y="13185"/>
                    <a:pt x="3276" y="13756"/>
                    <a:pt x="2846" y="14211"/>
                  </a:cubicBezTo>
                  <a:cubicBezTo>
                    <a:pt x="2351" y="14734"/>
                    <a:pt x="1630" y="14999"/>
                    <a:pt x="702" y="14999"/>
                  </a:cubicBezTo>
                  <a:cubicBezTo>
                    <a:pt x="534" y="14999"/>
                    <a:pt x="357" y="14991"/>
                    <a:pt x="177" y="14973"/>
                  </a:cubicBezTo>
                  <a:lnTo>
                    <a:pt x="263" y="14178"/>
                  </a:lnTo>
                  <a:cubicBezTo>
                    <a:pt x="417" y="14192"/>
                    <a:pt x="564" y="14200"/>
                    <a:pt x="704" y="14200"/>
                  </a:cubicBezTo>
                  <a:cubicBezTo>
                    <a:pt x="1402" y="14200"/>
                    <a:pt x="1925" y="14021"/>
                    <a:pt x="2263" y="13666"/>
                  </a:cubicBezTo>
                  <a:cubicBezTo>
                    <a:pt x="2567" y="13347"/>
                    <a:pt x="2626" y="12944"/>
                    <a:pt x="2683" y="12554"/>
                  </a:cubicBezTo>
                  <a:cubicBezTo>
                    <a:pt x="2709" y="12378"/>
                    <a:pt x="2735" y="12196"/>
                    <a:pt x="2785" y="12029"/>
                  </a:cubicBezTo>
                  <a:cubicBezTo>
                    <a:pt x="2908" y="11604"/>
                    <a:pt x="3129" y="11411"/>
                    <a:pt x="3479" y="11128"/>
                  </a:cubicBezTo>
                  <a:cubicBezTo>
                    <a:pt x="3842" y="10837"/>
                    <a:pt x="4019" y="10561"/>
                    <a:pt x="4019" y="10284"/>
                  </a:cubicBezTo>
                  <a:cubicBezTo>
                    <a:pt x="4019" y="9979"/>
                    <a:pt x="3851" y="9831"/>
                    <a:pt x="3529" y="9573"/>
                  </a:cubicBezTo>
                  <a:cubicBezTo>
                    <a:pt x="3197" y="9307"/>
                    <a:pt x="2741" y="8943"/>
                    <a:pt x="2741" y="8242"/>
                  </a:cubicBezTo>
                  <a:cubicBezTo>
                    <a:pt x="2741" y="7540"/>
                    <a:pt x="3197" y="7176"/>
                    <a:pt x="3529" y="6908"/>
                  </a:cubicBezTo>
                  <a:cubicBezTo>
                    <a:pt x="3850" y="6652"/>
                    <a:pt x="4018" y="6503"/>
                    <a:pt x="4018" y="6200"/>
                  </a:cubicBezTo>
                  <a:cubicBezTo>
                    <a:pt x="4018" y="5895"/>
                    <a:pt x="3850" y="5748"/>
                    <a:pt x="3528" y="5490"/>
                  </a:cubicBezTo>
                  <a:cubicBezTo>
                    <a:pt x="3196" y="5224"/>
                    <a:pt x="2740" y="4860"/>
                    <a:pt x="2740" y="4159"/>
                  </a:cubicBezTo>
                  <a:cubicBezTo>
                    <a:pt x="2740" y="3457"/>
                    <a:pt x="3196" y="3092"/>
                    <a:pt x="3528" y="2826"/>
                  </a:cubicBezTo>
                  <a:cubicBezTo>
                    <a:pt x="3848" y="2569"/>
                    <a:pt x="4017" y="2421"/>
                    <a:pt x="4017" y="2116"/>
                  </a:cubicBezTo>
                  <a:cubicBezTo>
                    <a:pt x="4017" y="1813"/>
                    <a:pt x="3848" y="1664"/>
                    <a:pt x="3526" y="1408"/>
                  </a:cubicBezTo>
                  <a:cubicBezTo>
                    <a:pt x="3207" y="1151"/>
                    <a:pt x="2775" y="805"/>
                    <a:pt x="2741" y="155"/>
                  </a:cubicBezTo>
                  <a:close/>
                  <a:moveTo>
                    <a:pt x="2586" y="1"/>
                  </a:moveTo>
                  <a:lnTo>
                    <a:pt x="2586" y="80"/>
                  </a:lnTo>
                  <a:cubicBezTo>
                    <a:pt x="2586" y="857"/>
                    <a:pt x="3074" y="1249"/>
                    <a:pt x="3433" y="1536"/>
                  </a:cubicBezTo>
                  <a:cubicBezTo>
                    <a:pt x="3770" y="1805"/>
                    <a:pt x="3862" y="1909"/>
                    <a:pt x="3862" y="2121"/>
                  </a:cubicBezTo>
                  <a:cubicBezTo>
                    <a:pt x="3862" y="2333"/>
                    <a:pt x="3770" y="2435"/>
                    <a:pt x="3432" y="2707"/>
                  </a:cubicBezTo>
                  <a:cubicBezTo>
                    <a:pt x="3074" y="2993"/>
                    <a:pt x="2585" y="3383"/>
                    <a:pt x="2585" y="4162"/>
                  </a:cubicBezTo>
                  <a:cubicBezTo>
                    <a:pt x="2585" y="4938"/>
                    <a:pt x="3073" y="5331"/>
                    <a:pt x="3432" y="5618"/>
                  </a:cubicBezTo>
                  <a:cubicBezTo>
                    <a:pt x="3769" y="5887"/>
                    <a:pt x="3861" y="5991"/>
                    <a:pt x="3861" y="6202"/>
                  </a:cubicBezTo>
                  <a:cubicBezTo>
                    <a:pt x="3861" y="6414"/>
                    <a:pt x="3769" y="6517"/>
                    <a:pt x="3430" y="6788"/>
                  </a:cubicBezTo>
                  <a:cubicBezTo>
                    <a:pt x="3073" y="7074"/>
                    <a:pt x="2583" y="7464"/>
                    <a:pt x="2583" y="8243"/>
                  </a:cubicBezTo>
                  <a:cubicBezTo>
                    <a:pt x="2583" y="9021"/>
                    <a:pt x="3072" y="9412"/>
                    <a:pt x="3430" y="9699"/>
                  </a:cubicBezTo>
                  <a:cubicBezTo>
                    <a:pt x="3768" y="9969"/>
                    <a:pt x="3859" y="10073"/>
                    <a:pt x="3859" y="10285"/>
                  </a:cubicBezTo>
                  <a:cubicBezTo>
                    <a:pt x="3859" y="10508"/>
                    <a:pt x="3698" y="10752"/>
                    <a:pt x="3380" y="11006"/>
                  </a:cubicBezTo>
                  <a:cubicBezTo>
                    <a:pt x="3004" y="11308"/>
                    <a:pt x="2765" y="11525"/>
                    <a:pt x="2631" y="11985"/>
                  </a:cubicBezTo>
                  <a:cubicBezTo>
                    <a:pt x="2579" y="12164"/>
                    <a:pt x="2552" y="12351"/>
                    <a:pt x="2525" y="12531"/>
                  </a:cubicBezTo>
                  <a:cubicBezTo>
                    <a:pt x="2468" y="12914"/>
                    <a:pt x="2414" y="13276"/>
                    <a:pt x="2147" y="13557"/>
                  </a:cubicBezTo>
                  <a:cubicBezTo>
                    <a:pt x="1839" y="13880"/>
                    <a:pt x="1353" y="14042"/>
                    <a:pt x="699" y="14042"/>
                  </a:cubicBezTo>
                  <a:cubicBezTo>
                    <a:pt x="542" y="14042"/>
                    <a:pt x="376" y="14033"/>
                    <a:pt x="199" y="14014"/>
                  </a:cubicBezTo>
                  <a:lnTo>
                    <a:pt x="120" y="14005"/>
                  </a:lnTo>
                  <a:lnTo>
                    <a:pt x="1" y="15113"/>
                  </a:lnTo>
                  <a:lnTo>
                    <a:pt x="80" y="15123"/>
                  </a:lnTo>
                  <a:cubicBezTo>
                    <a:pt x="295" y="15146"/>
                    <a:pt x="504" y="15158"/>
                    <a:pt x="702" y="15158"/>
                  </a:cubicBezTo>
                  <a:cubicBezTo>
                    <a:pt x="1675" y="15158"/>
                    <a:pt x="2436" y="14876"/>
                    <a:pt x="2962" y="14318"/>
                  </a:cubicBezTo>
                  <a:cubicBezTo>
                    <a:pt x="3429" y="13825"/>
                    <a:pt x="3493" y="13198"/>
                    <a:pt x="3520" y="12544"/>
                  </a:cubicBezTo>
                  <a:cubicBezTo>
                    <a:pt x="3533" y="12213"/>
                    <a:pt x="3786" y="12011"/>
                    <a:pt x="4054" y="11800"/>
                  </a:cubicBezTo>
                  <a:lnTo>
                    <a:pt x="4129" y="11740"/>
                  </a:lnTo>
                  <a:cubicBezTo>
                    <a:pt x="4486" y="11454"/>
                    <a:pt x="4976" y="11063"/>
                    <a:pt x="4976" y="10285"/>
                  </a:cubicBezTo>
                  <a:cubicBezTo>
                    <a:pt x="4976" y="9506"/>
                    <a:pt x="4487" y="9115"/>
                    <a:pt x="4129" y="8828"/>
                  </a:cubicBezTo>
                  <a:cubicBezTo>
                    <a:pt x="3791" y="8559"/>
                    <a:pt x="3701" y="8455"/>
                    <a:pt x="3701" y="8243"/>
                  </a:cubicBezTo>
                  <a:cubicBezTo>
                    <a:pt x="3701" y="8031"/>
                    <a:pt x="3791" y="7929"/>
                    <a:pt x="4131" y="7657"/>
                  </a:cubicBezTo>
                  <a:cubicBezTo>
                    <a:pt x="4486" y="7371"/>
                    <a:pt x="4976" y="6979"/>
                    <a:pt x="4976" y="6202"/>
                  </a:cubicBezTo>
                  <a:cubicBezTo>
                    <a:pt x="4976" y="5424"/>
                    <a:pt x="4487" y="5033"/>
                    <a:pt x="4129" y="4746"/>
                  </a:cubicBezTo>
                  <a:cubicBezTo>
                    <a:pt x="3791" y="4476"/>
                    <a:pt x="3701" y="4373"/>
                    <a:pt x="3701" y="4162"/>
                  </a:cubicBezTo>
                  <a:cubicBezTo>
                    <a:pt x="3701" y="3949"/>
                    <a:pt x="3793" y="3846"/>
                    <a:pt x="4131" y="3576"/>
                  </a:cubicBezTo>
                  <a:cubicBezTo>
                    <a:pt x="4487" y="3290"/>
                    <a:pt x="4978" y="2899"/>
                    <a:pt x="4978" y="2121"/>
                  </a:cubicBezTo>
                  <a:cubicBezTo>
                    <a:pt x="4978" y="1342"/>
                    <a:pt x="4489" y="951"/>
                    <a:pt x="4131" y="665"/>
                  </a:cubicBezTo>
                  <a:cubicBezTo>
                    <a:pt x="3793" y="394"/>
                    <a:pt x="3702" y="292"/>
                    <a:pt x="3702" y="80"/>
                  </a:cubicBezTo>
                  <a:lnTo>
                    <a:pt x="3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192900" y="614075"/>
              <a:ext cx="51550" cy="26400"/>
            </a:xfrm>
            <a:custGeom>
              <a:avLst/>
              <a:gdLst/>
              <a:ahLst/>
              <a:cxnLst/>
              <a:rect l="l" t="t" r="r" b="b"/>
              <a:pathLst>
                <a:path w="2062" h="1056" extrusionOk="0">
                  <a:moveTo>
                    <a:pt x="529" y="0"/>
                  </a:moveTo>
                  <a:cubicBezTo>
                    <a:pt x="473" y="0"/>
                    <a:pt x="420" y="8"/>
                    <a:pt x="369" y="24"/>
                  </a:cubicBezTo>
                  <a:cubicBezTo>
                    <a:pt x="158" y="89"/>
                    <a:pt x="3" y="286"/>
                    <a:pt x="1" y="519"/>
                  </a:cubicBezTo>
                  <a:cubicBezTo>
                    <a:pt x="1" y="616"/>
                    <a:pt x="27" y="708"/>
                    <a:pt x="73" y="786"/>
                  </a:cubicBezTo>
                  <a:cubicBezTo>
                    <a:pt x="162" y="939"/>
                    <a:pt x="328" y="1044"/>
                    <a:pt x="519" y="1045"/>
                  </a:cubicBezTo>
                  <a:lnTo>
                    <a:pt x="1533" y="1056"/>
                  </a:lnTo>
                  <a:cubicBezTo>
                    <a:pt x="1589" y="1056"/>
                    <a:pt x="1642" y="1049"/>
                    <a:pt x="1693" y="1033"/>
                  </a:cubicBezTo>
                  <a:cubicBezTo>
                    <a:pt x="1904" y="968"/>
                    <a:pt x="2059" y="772"/>
                    <a:pt x="2060" y="539"/>
                  </a:cubicBezTo>
                  <a:cubicBezTo>
                    <a:pt x="2062" y="472"/>
                    <a:pt x="2048" y="408"/>
                    <a:pt x="2024" y="348"/>
                  </a:cubicBezTo>
                  <a:cubicBezTo>
                    <a:pt x="1953" y="152"/>
                    <a:pt x="1762" y="11"/>
                    <a:pt x="1542" y="10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190875" y="612150"/>
              <a:ext cx="55525" cy="30325"/>
            </a:xfrm>
            <a:custGeom>
              <a:avLst/>
              <a:gdLst/>
              <a:ahLst/>
              <a:cxnLst/>
              <a:rect l="l" t="t" r="r" b="b"/>
              <a:pathLst>
                <a:path w="2221" h="1213" extrusionOk="0">
                  <a:moveTo>
                    <a:pt x="603" y="156"/>
                  </a:moveTo>
                  <a:cubicBezTo>
                    <a:pt x="606" y="156"/>
                    <a:pt x="608" y="156"/>
                    <a:pt x="612" y="158"/>
                  </a:cubicBezTo>
                  <a:lnTo>
                    <a:pt x="1625" y="167"/>
                  </a:lnTo>
                  <a:cubicBezTo>
                    <a:pt x="1807" y="170"/>
                    <a:pt x="1970" y="285"/>
                    <a:pt x="2035" y="455"/>
                  </a:cubicBezTo>
                  <a:cubicBezTo>
                    <a:pt x="2053" y="507"/>
                    <a:pt x="2064" y="560"/>
                    <a:pt x="2063" y="616"/>
                  </a:cubicBezTo>
                  <a:cubicBezTo>
                    <a:pt x="2062" y="809"/>
                    <a:pt x="1936" y="977"/>
                    <a:pt x="1751" y="1034"/>
                  </a:cubicBezTo>
                  <a:cubicBezTo>
                    <a:pt x="1707" y="1049"/>
                    <a:pt x="1662" y="1054"/>
                    <a:pt x="1615" y="1054"/>
                  </a:cubicBezTo>
                  <a:lnTo>
                    <a:pt x="601" y="1044"/>
                  </a:lnTo>
                  <a:cubicBezTo>
                    <a:pt x="446" y="1042"/>
                    <a:pt x="300" y="958"/>
                    <a:pt x="222" y="823"/>
                  </a:cubicBezTo>
                  <a:cubicBezTo>
                    <a:pt x="182" y="754"/>
                    <a:pt x="161" y="676"/>
                    <a:pt x="163" y="596"/>
                  </a:cubicBezTo>
                  <a:cubicBezTo>
                    <a:pt x="164" y="402"/>
                    <a:pt x="290" y="233"/>
                    <a:pt x="475" y="176"/>
                  </a:cubicBezTo>
                  <a:cubicBezTo>
                    <a:pt x="516" y="163"/>
                    <a:pt x="559" y="156"/>
                    <a:pt x="603" y="156"/>
                  </a:cubicBezTo>
                  <a:close/>
                  <a:moveTo>
                    <a:pt x="602" y="0"/>
                  </a:moveTo>
                  <a:cubicBezTo>
                    <a:pt x="542" y="0"/>
                    <a:pt x="483" y="9"/>
                    <a:pt x="426" y="26"/>
                  </a:cubicBezTo>
                  <a:cubicBezTo>
                    <a:pt x="175" y="103"/>
                    <a:pt x="5" y="333"/>
                    <a:pt x="3" y="596"/>
                  </a:cubicBezTo>
                  <a:cubicBezTo>
                    <a:pt x="1" y="704"/>
                    <a:pt x="30" y="810"/>
                    <a:pt x="85" y="903"/>
                  </a:cubicBezTo>
                  <a:cubicBezTo>
                    <a:pt x="191" y="1085"/>
                    <a:pt x="388" y="1200"/>
                    <a:pt x="598" y="1203"/>
                  </a:cubicBezTo>
                  <a:lnTo>
                    <a:pt x="1611" y="1213"/>
                  </a:lnTo>
                  <a:lnTo>
                    <a:pt x="1621" y="1213"/>
                  </a:lnTo>
                  <a:cubicBezTo>
                    <a:pt x="1681" y="1213"/>
                    <a:pt x="1739" y="1204"/>
                    <a:pt x="1796" y="1188"/>
                  </a:cubicBezTo>
                  <a:cubicBezTo>
                    <a:pt x="2046" y="1111"/>
                    <a:pt x="2216" y="882"/>
                    <a:pt x="2219" y="621"/>
                  </a:cubicBezTo>
                  <a:cubicBezTo>
                    <a:pt x="2221" y="545"/>
                    <a:pt x="2207" y="471"/>
                    <a:pt x="2180" y="400"/>
                  </a:cubicBezTo>
                  <a:cubicBezTo>
                    <a:pt x="2094" y="170"/>
                    <a:pt x="1870" y="14"/>
                    <a:pt x="1624" y="10"/>
                  </a:cubicBezTo>
                  <a:lnTo>
                    <a:pt x="612" y="0"/>
                  </a:lnTo>
                  <a:cubicBezTo>
                    <a:pt x="609" y="0"/>
                    <a:pt x="606" y="0"/>
                    <a:pt x="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192900" y="614025"/>
              <a:ext cx="50675" cy="19675"/>
            </a:xfrm>
            <a:custGeom>
              <a:avLst/>
              <a:gdLst/>
              <a:ahLst/>
              <a:cxnLst/>
              <a:rect l="l" t="t" r="r" b="b"/>
              <a:pathLst>
                <a:path w="2027" h="787" extrusionOk="0">
                  <a:moveTo>
                    <a:pt x="529" y="1"/>
                  </a:moveTo>
                  <a:cubicBezTo>
                    <a:pt x="473" y="1"/>
                    <a:pt x="420" y="8"/>
                    <a:pt x="369" y="24"/>
                  </a:cubicBezTo>
                  <a:cubicBezTo>
                    <a:pt x="158" y="90"/>
                    <a:pt x="4" y="287"/>
                    <a:pt x="1" y="520"/>
                  </a:cubicBezTo>
                  <a:cubicBezTo>
                    <a:pt x="1" y="616"/>
                    <a:pt x="27" y="709"/>
                    <a:pt x="73" y="787"/>
                  </a:cubicBezTo>
                  <a:lnTo>
                    <a:pt x="1987" y="270"/>
                  </a:lnTo>
                  <a:lnTo>
                    <a:pt x="2026" y="350"/>
                  </a:lnTo>
                  <a:cubicBezTo>
                    <a:pt x="1954" y="154"/>
                    <a:pt x="1763" y="14"/>
                    <a:pt x="1542" y="11"/>
                  </a:cubicBezTo>
                  <a:lnTo>
                    <a:pt x="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2123050" y="451675"/>
              <a:ext cx="202875" cy="172375"/>
            </a:xfrm>
            <a:custGeom>
              <a:avLst/>
              <a:gdLst/>
              <a:ahLst/>
              <a:cxnLst/>
              <a:rect l="l" t="t" r="r" b="b"/>
              <a:pathLst>
                <a:path w="8115" h="6895" extrusionOk="0">
                  <a:moveTo>
                    <a:pt x="2849" y="1"/>
                  </a:moveTo>
                  <a:cubicBezTo>
                    <a:pt x="2803" y="1"/>
                    <a:pt x="2755" y="5"/>
                    <a:pt x="2708" y="13"/>
                  </a:cubicBezTo>
                  <a:cubicBezTo>
                    <a:pt x="2249" y="94"/>
                    <a:pt x="1954" y="543"/>
                    <a:pt x="2061" y="997"/>
                  </a:cubicBezTo>
                  <a:lnTo>
                    <a:pt x="2419" y="2500"/>
                  </a:lnTo>
                  <a:cubicBezTo>
                    <a:pt x="2167" y="2687"/>
                    <a:pt x="1957" y="2920"/>
                    <a:pt x="1795" y="3185"/>
                  </a:cubicBezTo>
                  <a:lnTo>
                    <a:pt x="1625" y="2981"/>
                  </a:lnTo>
                  <a:cubicBezTo>
                    <a:pt x="1385" y="2696"/>
                    <a:pt x="1053" y="2540"/>
                    <a:pt x="759" y="2540"/>
                  </a:cubicBezTo>
                  <a:cubicBezTo>
                    <a:pt x="578" y="2540"/>
                    <a:pt x="411" y="2599"/>
                    <a:pt x="288" y="2725"/>
                  </a:cubicBezTo>
                  <a:cubicBezTo>
                    <a:pt x="0" y="3018"/>
                    <a:pt x="75" y="3549"/>
                    <a:pt x="430" y="3930"/>
                  </a:cubicBezTo>
                  <a:lnTo>
                    <a:pt x="1474" y="4879"/>
                  </a:lnTo>
                  <a:cubicBezTo>
                    <a:pt x="1683" y="6062"/>
                    <a:pt x="2711" y="6894"/>
                    <a:pt x="3873" y="6894"/>
                  </a:cubicBezTo>
                  <a:cubicBezTo>
                    <a:pt x="4014" y="6894"/>
                    <a:pt x="4156" y="6882"/>
                    <a:pt x="4300" y="6857"/>
                  </a:cubicBezTo>
                  <a:cubicBezTo>
                    <a:pt x="5440" y="6656"/>
                    <a:pt x="6253" y="5694"/>
                    <a:pt x="6312" y="4584"/>
                  </a:cubicBezTo>
                  <a:lnTo>
                    <a:pt x="7586" y="3853"/>
                  </a:lnTo>
                  <a:cubicBezTo>
                    <a:pt x="7990" y="3621"/>
                    <a:pt x="8115" y="3096"/>
                    <a:pt x="7857" y="2706"/>
                  </a:cubicBezTo>
                  <a:cubicBezTo>
                    <a:pt x="7701" y="2469"/>
                    <a:pt x="7443" y="2342"/>
                    <a:pt x="7182" y="2342"/>
                  </a:cubicBezTo>
                  <a:cubicBezTo>
                    <a:pt x="7014" y="2342"/>
                    <a:pt x="6844" y="2395"/>
                    <a:pt x="6698" y="2504"/>
                  </a:cubicBezTo>
                  <a:lnTo>
                    <a:pt x="5903" y="3099"/>
                  </a:lnTo>
                  <a:cubicBezTo>
                    <a:pt x="5828" y="2985"/>
                    <a:pt x="5742" y="2879"/>
                    <a:pt x="5651" y="2782"/>
                  </a:cubicBezTo>
                  <a:lnTo>
                    <a:pt x="6293" y="1533"/>
                  </a:lnTo>
                  <a:cubicBezTo>
                    <a:pt x="6508" y="1117"/>
                    <a:pt x="6326" y="608"/>
                    <a:pt x="5898" y="421"/>
                  </a:cubicBezTo>
                  <a:cubicBezTo>
                    <a:pt x="5792" y="374"/>
                    <a:pt x="5682" y="353"/>
                    <a:pt x="5574" y="353"/>
                  </a:cubicBezTo>
                  <a:cubicBezTo>
                    <a:pt x="5247" y="353"/>
                    <a:pt x="4937" y="553"/>
                    <a:pt x="4816" y="881"/>
                  </a:cubicBezTo>
                  <a:lnTo>
                    <a:pt x="4379" y="2068"/>
                  </a:lnTo>
                  <a:cubicBezTo>
                    <a:pt x="4216" y="2033"/>
                    <a:pt x="4048" y="2016"/>
                    <a:pt x="3877" y="2016"/>
                  </a:cubicBezTo>
                  <a:cubicBezTo>
                    <a:pt x="3851" y="2016"/>
                    <a:pt x="3824" y="2016"/>
                    <a:pt x="3797" y="2017"/>
                  </a:cubicBezTo>
                  <a:lnTo>
                    <a:pt x="3652" y="720"/>
                  </a:lnTo>
                  <a:cubicBezTo>
                    <a:pt x="3606" y="304"/>
                    <a:pt x="3253" y="1"/>
                    <a:pt x="28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2120975" y="449775"/>
              <a:ext cx="204625" cy="176275"/>
            </a:xfrm>
            <a:custGeom>
              <a:avLst/>
              <a:gdLst/>
              <a:ahLst/>
              <a:cxnLst/>
              <a:rect l="l" t="t" r="r" b="b"/>
              <a:pathLst>
                <a:path w="8185" h="7051" extrusionOk="0">
                  <a:moveTo>
                    <a:pt x="2931" y="159"/>
                  </a:moveTo>
                  <a:cubicBezTo>
                    <a:pt x="3087" y="159"/>
                    <a:pt x="3239" y="210"/>
                    <a:pt x="3367" y="305"/>
                  </a:cubicBezTo>
                  <a:cubicBezTo>
                    <a:pt x="3532" y="428"/>
                    <a:pt x="3634" y="606"/>
                    <a:pt x="3656" y="808"/>
                  </a:cubicBezTo>
                  <a:lnTo>
                    <a:pt x="3808" y="2177"/>
                  </a:lnTo>
                  <a:lnTo>
                    <a:pt x="3881" y="2175"/>
                  </a:lnTo>
                  <a:cubicBezTo>
                    <a:pt x="3906" y="2174"/>
                    <a:pt x="3932" y="2174"/>
                    <a:pt x="3958" y="2174"/>
                  </a:cubicBezTo>
                  <a:cubicBezTo>
                    <a:pt x="4120" y="2174"/>
                    <a:pt x="4282" y="2191"/>
                    <a:pt x="4443" y="2224"/>
                  </a:cubicBezTo>
                  <a:lnTo>
                    <a:pt x="4511" y="2238"/>
                  </a:lnTo>
                  <a:lnTo>
                    <a:pt x="4972" y="989"/>
                  </a:lnTo>
                  <a:cubicBezTo>
                    <a:pt x="5042" y="799"/>
                    <a:pt x="5184" y="649"/>
                    <a:pt x="5371" y="570"/>
                  </a:cubicBezTo>
                  <a:cubicBezTo>
                    <a:pt x="5463" y="531"/>
                    <a:pt x="5560" y="512"/>
                    <a:pt x="5657" y="512"/>
                  </a:cubicBezTo>
                  <a:cubicBezTo>
                    <a:pt x="5756" y="512"/>
                    <a:pt x="5855" y="532"/>
                    <a:pt x="5949" y="573"/>
                  </a:cubicBezTo>
                  <a:cubicBezTo>
                    <a:pt x="6135" y="653"/>
                    <a:pt x="6275" y="804"/>
                    <a:pt x="6344" y="996"/>
                  </a:cubicBezTo>
                  <a:cubicBezTo>
                    <a:pt x="6411" y="1188"/>
                    <a:pt x="6398" y="1394"/>
                    <a:pt x="6304" y="1574"/>
                  </a:cubicBezTo>
                  <a:lnTo>
                    <a:pt x="5636" y="2873"/>
                  </a:lnTo>
                  <a:lnTo>
                    <a:pt x="5674" y="2914"/>
                  </a:lnTo>
                  <a:cubicBezTo>
                    <a:pt x="5764" y="3010"/>
                    <a:pt x="5847" y="3112"/>
                    <a:pt x="5920" y="3221"/>
                  </a:cubicBezTo>
                  <a:lnTo>
                    <a:pt x="5967" y="3291"/>
                  </a:lnTo>
                  <a:lnTo>
                    <a:pt x="6828" y="2645"/>
                  </a:lnTo>
                  <a:cubicBezTo>
                    <a:pt x="6956" y="2549"/>
                    <a:pt x="7108" y="2499"/>
                    <a:pt x="7264" y="2499"/>
                  </a:cubicBezTo>
                  <a:cubicBezTo>
                    <a:pt x="7306" y="2499"/>
                    <a:pt x="7348" y="2502"/>
                    <a:pt x="7390" y="2510"/>
                  </a:cubicBezTo>
                  <a:cubicBezTo>
                    <a:pt x="7591" y="2545"/>
                    <a:pt x="7762" y="2658"/>
                    <a:pt x="7874" y="2827"/>
                  </a:cubicBezTo>
                  <a:cubicBezTo>
                    <a:pt x="7987" y="2996"/>
                    <a:pt x="8022" y="3199"/>
                    <a:pt x="7975" y="3397"/>
                  </a:cubicBezTo>
                  <a:cubicBezTo>
                    <a:pt x="7929" y="3596"/>
                    <a:pt x="7805" y="3761"/>
                    <a:pt x="7628" y="3862"/>
                  </a:cubicBezTo>
                  <a:lnTo>
                    <a:pt x="6317" y="4614"/>
                  </a:lnTo>
                  <a:lnTo>
                    <a:pt x="6314" y="4657"/>
                  </a:lnTo>
                  <a:cubicBezTo>
                    <a:pt x="6256" y="5760"/>
                    <a:pt x="5456" y="6665"/>
                    <a:pt x="4368" y="6857"/>
                  </a:cubicBezTo>
                  <a:cubicBezTo>
                    <a:pt x="4230" y="6881"/>
                    <a:pt x="4092" y="6893"/>
                    <a:pt x="3955" y="6893"/>
                  </a:cubicBezTo>
                  <a:cubicBezTo>
                    <a:pt x="3475" y="6893"/>
                    <a:pt x="3006" y="6746"/>
                    <a:pt x="2606" y="6465"/>
                  </a:cubicBezTo>
                  <a:cubicBezTo>
                    <a:pt x="2089" y="6103"/>
                    <a:pt x="1744" y="5563"/>
                    <a:pt x="1635" y="4941"/>
                  </a:cubicBezTo>
                  <a:lnTo>
                    <a:pt x="1630" y="4914"/>
                  </a:lnTo>
                  <a:lnTo>
                    <a:pt x="570" y="3952"/>
                  </a:lnTo>
                  <a:cubicBezTo>
                    <a:pt x="237" y="3595"/>
                    <a:pt x="175" y="3114"/>
                    <a:pt x="426" y="2857"/>
                  </a:cubicBezTo>
                  <a:cubicBezTo>
                    <a:pt x="530" y="2752"/>
                    <a:pt x="674" y="2696"/>
                    <a:pt x="842" y="2696"/>
                  </a:cubicBezTo>
                  <a:cubicBezTo>
                    <a:pt x="852" y="2696"/>
                    <a:pt x="863" y="2696"/>
                    <a:pt x="875" y="2700"/>
                  </a:cubicBezTo>
                  <a:cubicBezTo>
                    <a:pt x="1152" y="2710"/>
                    <a:pt x="1442" y="2865"/>
                    <a:pt x="1647" y="3111"/>
                  </a:cubicBezTo>
                  <a:lnTo>
                    <a:pt x="1888" y="3400"/>
                  </a:lnTo>
                  <a:lnTo>
                    <a:pt x="1946" y="3305"/>
                  </a:lnTo>
                  <a:cubicBezTo>
                    <a:pt x="2103" y="3047"/>
                    <a:pt x="2306" y="2823"/>
                    <a:pt x="2548" y="2643"/>
                  </a:cubicBezTo>
                  <a:lnTo>
                    <a:pt x="2590" y="2611"/>
                  </a:lnTo>
                  <a:lnTo>
                    <a:pt x="2221" y="1058"/>
                  </a:lnTo>
                  <a:cubicBezTo>
                    <a:pt x="2173" y="860"/>
                    <a:pt x="2209" y="659"/>
                    <a:pt x="2321" y="488"/>
                  </a:cubicBezTo>
                  <a:cubicBezTo>
                    <a:pt x="2432" y="319"/>
                    <a:pt x="2604" y="206"/>
                    <a:pt x="2804" y="170"/>
                  </a:cubicBezTo>
                  <a:cubicBezTo>
                    <a:pt x="2847" y="163"/>
                    <a:pt x="2889" y="159"/>
                    <a:pt x="2931" y="159"/>
                  </a:cubicBezTo>
                  <a:close/>
                  <a:moveTo>
                    <a:pt x="2932" y="1"/>
                  </a:moveTo>
                  <a:cubicBezTo>
                    <a:pt x="2880" y="1"/>
                    <a:pt x="2828" y="5"/>
                    <a:pt x="2775" y="14"/>
                  </a:cubicBezTo>
                  <a:cubicBezTo>
                    <a:pt x="2533" y="57"/>
                    <a:pt x="2323" y="195"/>
                    <a:pt x="2188" y="402"/>
                  </a:cubicBezTo>
                  <a:cubicBezTo>
                    <a:pt x="2052" y="608"/>
                    <a:pt x="2009" y="854"/>
                    <a:pt x="2066" y="1094"/>
                  </a:cubicBezTo>
                  <a:lnTo>
                    <a:pt x="2410" y="2546"/>
                  </a:lnTo>
                  <a:cubicBezTo>
                    <a:pt x="2198" y="2710"/>
                    <a:pt x="2016" y="2907"/>
                    <a:pt x="1868" y="3128"/>
                  </a:cubicBezTo>
                  <a:lnTo>
                    <a:pt x="1766" y="3007"/>
                  </a:lnTo>
                  <a:cubicBezTo>
                    <a:pt x="1531" y="2727"/>
                    <a:pt x="1199" y="2551"/>
                    <a:pt x="878" y="2539"/>
                  </a:cubicBezTo>
                  <a:cubicBezTo>
                    <a:pt x="866" y="2538"/>
                    <a:pt x="853" y="2538"/>
                    <a:pt x="840" y="2538"/>
                  </a:cubicBezTo>
                  <a:cubicBezTo>
                    <a:pt x="630" y="2538"/>
                    <a:pt x="444" y="2611"/>
                    <a:pt x="312" y="2747"/>
                  </a:cubicBezTo>
                  <a:cubicBezTo>
                    <a:pt x="0" y="3063"/>
                    <a:pt x="61" y="3641"/>
                    <a:pt x="457" y="4065"/>
                  </a:cubicBezTo>
                  <a:lnTo>
                    <a:pt x="1483" y="4995"/>
                  </a:lnTo>
                  <a:cubicBezTo>
                    <a:pt x="1604" y="5647"/>
                    <a:pt x="1970" y="6213"/>
                    <a:pt x="2513" y="6594"/>
                  </a:cubicBezTo>
                  <a:cubicBezTo>
                    <a:pt x="2941" y="6894"/>
                    <a:pt x="3440" y="7050"/>
                    <a:pt x="3952" y="7050"/>
                  </a:cubicBezTo>
                  <a:cubicBezTo>
                    <a:pt x="4099" y="7050"/>
                    <a:pt x="4248" y="7038"/>
                    <a:pt x="4394" y="7014"/>
                  </a:cubicBezTo>
                  <a:cubicBezTo>
                    <a:pt x="5541" y="6811"/>
                    <a:pt x="6388" y="5868"/>
                    <a:pt x="6468" y="4711"/>
                  </a:cubicBezTo>
                  <a:lnTo>
                    <a:pt x="7705" y="4001"/>
                  </a:lnTo>
                  <a:cubicBezTo>
                    <a:pt x="7919" y="3878"/>
                    <a:pt x="8070" y="3678"/>
                    <a:pt x="8127" y="3437"/>
                  </a:cubicBezTo>
                  <a:cubicBezTo>
                    <a:pt x="8184" y="3194"/>
                    <a:pt x="8141" y="2948"/>
                    <a:pt x="8005" y="2741"/>
                  </a:cubicBezTo>
                  <a:cubicBezTo>
                    <a:pt x="7867" y="2536"/>
                    <a:pt x="7658" y="2399"/>
                    <a:pt x="7415" y="2357"/>
                  </a:cubicBezTo>
                  <a:cubicBezTo>
                    <a:pt x="7363" y="2348"/>
                    <a:pt x="7311" y="2343"/>
                    <a:pt x="7259" y="2343"/>
                  </a:cubicBezTo>
                  <a:cubicBezTo>
                    <a:pt x="7069" y="2343"/>
                    <a:pt x="6887" y="2404"/>
                    <a:pt x="6731" y="2520"/>
                  </a:cubicBezTo>
                  <a:lnTo>
                    <a:pt x="6002" y="3066"/>
                  </a:lnTo>
                  <a:cubicBezTo>
                    <a:pt x="5948" y="2990"/>
                    <a:pt x="5890" y="2917"/>
                    <a:pt x="5827" y="2847"/>
                  </a:cubicBezTo>
                  <a:lnTo>
                    <a:pt x="6446" y="1647"/>
                  </a:lnTo>
                  <a:cubicBezTo>
                    <a:pt x="6558" y="1427"/>
                    <a:pt x="6576" y="1177"/>
                    <a:pt x="6492" y="943"/>
                  </a:cubicBezTo>
                  <a:cubicBezTo>
                    <a:pt x="6410" y="710"/>
                    <a:pt x="6239" y="527"/>
                    <a:pt x="6011" y="428"/>
                  </a:cubicBezTo>
                  <a:cubicBezTo>
                    <a:pt x="5896" y="378"/>
                    <a:pt x="5775" y="353"/>
                    <a:pt x="5654" y="353"/>
                  </a:cubicBezTo>
                  <a:cubicBezTo>
                    <a:pt x="5537" y="353"/>
                    <a:pt x="5419" y="377"/>
                    <a:pt x="5308" y="425"/>
                  </a:cubicBezTo>
                  <a:cubicBezTo>
                    <a:pt x="5080" y="521"/>
                    <a:pt x="4909" y="703"/>
                    <a:pt x="4822" y="934"/>
                  </a:cubicBezTo>
                  <a:lnTo>
                    <a:pt x="4409" y="2056"/>
                  </a:lnTo>
                  <a:cubicBezTo>
                    <a:pt x="4256" y="2029"/>
                    <a:pt x="4105" y="2016"/>
                    <a:pt x="3948" y="2016"/>
                  </a:cubicBezTo>
                  <a:lnTo>
                    <a:pt x="3812" y="792"/>
                  </a:lnTo>
                  <a:cubicBezTo>
                    <a:pt x="3785" y="544"/>
                    <a:pt x="3660" y="326"/>
                    <a:pt x="3461" y="179"/>
                  </a:cubicBezTo>
                  <a:cubicBezTo>
                    <a:pt x="3306" y="61"/>
                    <a:pt x="3122" y="1"/>
                    <a:pt x="2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2159875" y="57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 w="350" cap="flat" cmpd="sng">
              <a:solidFill>
                <a:srgbClr val="000000"/>
              </a:solidFill>
              <a:prstDash val="solid"/>
              <a:miter lim="10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2167875" y="531275"/>
              <a:ext cx="68800" cy="51250"/>
            </a:xfrm>
            <a:custGeom>
              <a:avLst/>
              <a:gdLst/>
              <a:ahLst/>
              <a:cxnLst/>
              <a:rect l="l" t="t" r="r" b="b"/>
              <a:pathLst>
                <a:path w="2752" h="2050" extrusionOk="0">
                  <a:moveTo>
                    <a:pt x="0" y="1"/>
                  </a:moveTo>
                  <a:lnTo>
                    <a:pt x="452" y="605"/>
                  </a:lnTo>
                  <a:cubicBezTo>
                    <a:pt x="452" y="605"/>
                    <a:pt x="515" y="559"/>
                    <a:pt x="622" y="505"/>
                  </a:cubicBezTo>
                  <a:lnTo>
                    <a:pt x="622" y="505"/>
                  </a:lnTo>
                  <a:lnTo>
                    <a:pt x="0" y="1"/>
                  </a:lnTo>
                  <a:close/>
                  <a:moveTo>
                    <a:pt x="1275" y="339"/>
                  </a:moveTo>
                  <a:cubicBezTo>
                    <a:pt x="1008" y="339"/>
                    <a:pt x="772" y="430"/>
                    <a:pt x="622" y="505"/>
                  </a:cubicBezTo>
                  <a:lnTo>
                    <a:pt x="622" y="505"/>
                  </a:lnTo>
                  <a:lnTo>
                    <a:pt x="2525" y="2049"/>
                  </a:lnTo>
                  <a:cubicBezTo>
                    <a:pt x="2525" y="2049"/>
                    <a:pt x="2752" y="1270"/>
                    <a:pt x="2026" y="631"/>
                  </a:cubicBezTo>
                  <a:cubicBezTo>
                    <a:pt x="1777" y="411"/>
                    <a:pt x="1514" y="339"/>
                    <a:pt x="1275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2166300" y="530050"/>
              <a:ext cx="72475" cy="52975"/>
            </a:xfrm>
            <a:custGeom>
              <a:avLst/>
              <a:gdLst/>
              <a:ahLst/>
              <a:cxnLst/>
              <a:rect l="l" t="t" r="r" b="b"/>
              <a:pathLst>
                <a:path w="2899" h="2119" extrusionOk="0">
                  <a:moveTo>
                    <a:pt x="128" y="0"/>
                  </a:moveTo>
                  <a:lnTo>
                    <a:pt x="1" y="96"/>
                  </a:lnTo>
                  <a:lnTo>
                    <a:pt x="500" y="762"/>
                  </a:lnTo>
                  <a:lnTo>
                    <a:pt x="564" y="716"/>
                  </a:lnTo>
                  <a:cubicBezTo>
                    <a:pt x="585" y="701"/>
                    <a:pt x="921" y="465"/>
                    <a:pt x="1337" y="465"/>
                  </a:cubicBezTo>
                  <a:cubicBezTo>
                    <a:pt x="1560" y="465"/>
                    <a:pt x="1805" y="532"/>
                    <a:pt x="2038" y="737"/>
                  </a:cubicBezTo>
                  <a:cubicBezTo>
                    <a:pt x="2716" y="1333"/>
                    <a:pt x="2524" y="2044"/>
                    <a:pt x="2515" y="2073"/>
                  </a:cubicBezTo>
                  <a:lnTo>
                    <a:pt x="2666" y="2118"/>
                  </a:lnTo>
                  <a:cubicBezTo>
                    <a:pt x="2676" y="2084"/>
                    <a:pt x="2898" y="1284"/>
                    <a:pt x="2145" y="617"/>
                  </a:cubicBezTo>
                  <a:cubicBezTo>
                    <a:pt x="1880" y="385"/>
                    <a:pt x="1600" y="308"/>
                    <a:pt x="1347" y="308"/>
                  </a:cubicBezTo>
                  <a:cubicBezTo>
                    <a:pt x="980" y="308"/>
                    <a:pt x="669" y="467"/>
                    <a:pt x="538" y="545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1662400" y="911275"/>
              <a:ext cx="469225" cy="219425"/>
            </a:xfrm>
            <a:custGeom>
              <a:avLst/>
              <a:gdLst/>
              <a:ahLst/>
              <a:cxnLst/>
              <a:rect l="l" t="t" r="r" b="b"/>
              <a:pathLst>
                <a:path w="18769" h="8777" extrusionOk="0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cubicBezTo>
                    <a:pt x="0" y="1"/>
                    <a:pt x="0" y="1"/>
                    <a:pt x="0" y="0"/>
                  </a:cubicBezTo>
                  <a:close/>
                  <a:moveTo>
                    <a:pt x="0" y="2"/>
                  </a:moveTo>
                  <a:lnTo>
                    <a:pt x="0" y="2"/>
                  </a:lnTo>
                  <a:cubicBezTo>
                    <a:pt x="0" y="334"/>
                    <a:pt x="20" y="662"/>
                    <a:pt x="60" y="984"/>
                  </a:cubicBezTo>
                  <a:cubicBezTo>
                    <a:pt x="161" y="1846"/>
                    <a:pt x="398" y="2671"/>
                    <a:pt x="748" y="3437"/>
                  </a:cubicBezTo>
                  <a:cubicBezTo>
                    <a:pt x="748" y="3437"/>
                    <a:pt x="749" y="3439"/>
                    <a:pt x="749" y="3440"/>
                  </a:cubicBezTo>
                  <a:cubicBezTo>
                    <a:pt x="1038" y="4075"/>
                    <a:pt x="1404" y="4671"/>
                    <a:pt x="1839" y="5219"/>
                  </a:cubicBezTo>
                  <a:cubicBezTo>
                    <a:pt x="3548" y="7378"/>
                    <a:pt x="6291" y="8777"/>
                    <a:pt x="9383" y="8777"/>
                  </a:cubicBezTo>
                  <a:cubicBezTo>
                    <a:pt x="12149" y="8777"/>
                    <a:pt x="14637" y="7656"/>
                    <a:pt x="16355" y="5874"/>
                  </a:cubicBezTo>
                  <a:cubicBezTo>
                    <a:pt x="16584" y="5638"/>
                    <a:pt x="16798" y="5389"/>
                    <a:pt x="16999" y="5130"/>
                  </a:cubicBezTo>
                  <a:cubicBezTo>
                    <a:pt x="17691" y="4234"/>
                    <a:pt x="18206" y="3209"/>
                    <a:pt x="18497" y="2105"/>
                  </a:cubicBezTo>
                  <a:cubicBezTo>
                    <a:pt x="18674" y="1431"/>
                    <a:pt x="18768" y="728"/>
                    <a:pt x="1876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659450" y="908275"/>
              <a:ext cx="475125" cy="225325"/>
            </a:xfrm>
            <a:custGeom>
              <a:avLst/>
              <a:gdLst/>
              <a:ahLst/>
              <a:cxnLst/>
              <a:rect l="l" t="t" r="r" b="b"/>
              <a:pathLst>
                <a:path w="19005" h="9013" extrusionOk="0">
                  <a:moveTo>
                    <a:pt x="18766" y="236"/>
                  </a:moveTo>
                  <a:cubicBezTo>
                    <a:pt x="18755" y="896"/>
                    <a:pt x="18667" y="1554"/>
                    <a:pt x="18500" y="2190"/>
                  </a:cubicBezTo>
                  <a:cubicBezTo>
                    <a:pt x="18215" y="3268"/>
                    <a:pt x="17718" y="4272"/>
                    <a:pt x="17022" y="5175"/>
                  </a:cubicBezTo>
                  <a:cubicBezTo>
                    <a:pt x="16823" y="5433"/>
                    <a:pt x="16609" y="5680"/>
                    <a:pt x="16387" y="5910"/>
                  </a:cubicBezTo>
                  <a:cubicBezTo>
                    <a:pt x="14632" y="7732"/>
                    <a:pt x="12122" y="8776"/>
                    <a:pt x="9501" y="8776"/>
                  </a:cubicBezTo>
                  <a:cubicBezTo>
                    <a:pt x="6577" y="8776"/>
                    <a:pt x="3791" y="7463"/>
                    <a:pt x="2050" y="5264"/>
                  </a:cubicBezTo>
                  <a:cubicBezTo>
                    <a:pt x="1620" y="4721"/>
                    <a:pt x="1258" y="4129"/>
                    <a:pt x="976" y="3510"/>
                  </a:cubicBezTo>
                  <a:lnTo>
                    <a:pt x="965" y="3488"/>
                  </a:lnTo>
                  <a:cubicBezTo>
                    <a:pt x="619" y="2723"/>
                    <a:pt x="394" y="1917"/>
                    <a:pt x="295" y="1088"/>
                  </a:cubicBezTo>
                  <a:cubicBezTo>
                    <a:pt x="262" y="806"/>
                    <a:pt x="242" y="520"/>
                    <a:pt x="238" y="236"/>
                  </a:cubicBezTo>
                  <a:close/>
                  <a:moveTo>
                    <a:pt x="1" y="1"/>
                  </a:moveTo>
                  <a:lnTo>
                    <a:pt x="1" y="119"/>
                  </a:lnTo>
                  <a:cubicBezTo>
                    <a:pt x="1" y="449"/>
                    <a:pt x="22" y="786"/>
                    <a:pt x="60" y="1117"/>
                  </a:cubicBezTo>
                  <a:cubicBezTo>
                    <a:pt x="162" y="1975"/>
                    <a:pt x="397" y="2813"/>
                    <a:pt x="760" y="3606"/>
                  </a:cubicBezTo>
                  <a:lnTo>
                    <a:pt x="768" y="3626"/>
                  </a:lnTo>
                  <a:cubicBezTo>
                    <a:pt x="1057" y="4257"/>
                    <a:pt x="1426" y="4858"/>
                    <a:pt x="1864" y="5411"/>
                  </a:cubicBezTo>
                  <a:cubicBezTo>
                    <a:pt x="3651" y="7666"/>
                    <a:pt x="6507" y="9013"/>
                    <a:pt x="9502" y="9013"/>
                  </a:cubicBezTo>
                  <a:cubicBezTo>
                    <a:pt x="12187" y="9013"/>
                    <a:pt x="14759" y="7943"/>
                    <a:pt x="16558" y="6075"/>
                  </a:cubicBezTo>
                  <a:cubicBezTo>
                    <a:pt x="16787" y="5838"/>
                    <a:pt x="17006" y="5584"/>
                    <a:pt x="17211" y="5319"/>
                  </a:cubicBezTo>
                  <a:cubicBezTo>
                    <a:pt x="17926" y="4392"/>
                    <a:pt x="18438" y="3359"/>
                    <a:pt x="18729" y="2252"/>
                  </a:cubicBezTo>
                  <a:cubicBezTo>
                    <a:pt x="18912" y="1556"/>
                    <a:pt x="19005" y="838"/>
                    <a:pt x="19005" y="119"/>
                  </a:cubicBezTo>
                  <a:lnTo>
                    <a:pt x="190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1681100" y="951900"/>
              <a:ext cx="443775" cy="123350"/>
            </a:xfrm>
            <a:custGeom>
              <a:avLst/>
              <a:gdLst/>
              <a:ahLst/>
              <a:cxnLst/>
              <a:rect l="l" t="t" r="r" b="b"/>
              <a:pathLst>
                <a:path w="17751" h="4934" extrusionOk="0">
                  <a:moveTo>
                    <a:pt x="954" y="0"/>
                  </a:moveTo>
                  <a:lnTo>
                    <a:pt x="1" y="1812"/>
                  </a:lnTo>
                  <a:cubicBezTo>
                    <a:pt x="1" y="1812"/>
                    <a:pt x="3" y="1814"/>
                    <a:pt x="3" y="1815"/>
                  </a:cubicBezTo>
                  <a:cubicBezTo>
                    <a:pt x="63" y="1887"/>
                    <a:pt x="3565" y="4934"/>
                    <a:pt x="10080" y="4934"/>
                  </a:cubicBezTo>
                  <a:cubicBezTo>
                    <a:pt x="11731" y="4934"/>
                    <a:pt x="13576" y="4738"/>
                    <a:pt x="15607" y="4249"/>
                  </a:cubicBezTo>
                  <a:lnTo>
                    <a:pt x="15608" y="4249"/>
                  </a:lnTo>
                  <a:cubicBezTo>
                    <a:pt x="15837" y="4013"/>
                    <a:pt x="16051" y="3764"/>
                    <a:pt x="16252" y="3505"/>
                  </a:cubicBezTo>
                  <a:cubicBezTo>
                    <a:pt x="16944" y="2609"/>
                    <a:pt x="17459" y="1584"/>
                    <a:pt x="17750" y="480"/>
                  </a:cubicBezTo>
                  <a:lnTo>
                    <a:pt x="9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647200" y="808650"/>
              <a:ext cx="499600" cy="230825"/>
            </a:xfrm>
            <a:custGeom>
              <a:avLst/>
              <a:gdLst/>
              <a:ahLst/>
              <a:cxnLst/>
              <a:rect l="l" t="t" r="r" b="b"/>
              <a:pathLst>
                <a:path w="19984" h="9233" extrusionOk="0">
                  <a:moveTo>
                    <a:pt x="9819" y="0"/>
                  </a:moveTo>
                  <a:cubicBezTo>
                    <a:pt x="6193" y="0"/>
                    <a:pt x="3325" y="863"/>
                    <a:pt x="1648" y="1532"/>
                  </a:cubicBezTo>
                  <a:cubicBezTo>
                    <a:pt x="652" y="1929"/>
                    <a:pt x="0" y="2895"/>
                    <a:pt x="0" y="3967"/>
                  </a:cubicBezTo>
                  <a:lnTo>
                    <a:pt x="0" y="5211"/>
                  </a:lnTo>
                  <a:cubicBezTo>
                    <a:pt x="0" y="6318"/>
                    <a:pt x="696" y="7307"/>
                    <a:pt x="1738" y="7680"/>
                  </a:cubicBezTo>
                  <a:cubicBezTo>
                    <a:pt x="4947" y="8829"/>
                    <a:pt x="7864" y="9233"/>
                    <a:pt x="10378" y="9233"/>
                  </a:cubicBezTo>
                  <a:cubicBezTo>
                    <a:pt x="13944" y="9233"/>
                    <a:pt x="16698" y="8421"/>
                    <a:pt x="18326" y="7776"/>
                  </a:cubicBezTo>
                  <a:cubicBezTo>
                    <a:pt x="19325" y="7380"/>
                    <a:pt x="19983" y="6412"/>
                    <a:pt x="19983" y="5337"/>
                  </a:cubicBezTo>
                  <a:lnTo>
                    <a:pt x="19983" y="4043"/>
                  </a:lnTo>
                  <a:cubicBezTo>
                    <a:pt x="19983" y="2956"/>
                    <a:pt x="19313" y="1979"/>
                    <a:pt x="18296" y="1591"/>
                  </a:cubicBezTo>
                  <a:cubicBezTo>
                    <a:pt x="15202" y="414"/>
                    <a:pt x="12329" y="0"/>
                    <a:pt x="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644275" y="805550"/>
              <a:ext cx="505500" cy="237000"/>
            </a:xfrm>
            <a:custGeom>
              <a:avLst/>
              <a:gdLst/>
              <a:ahLst/>
              <a:cxnLst/>
              <a:rect l="l" t="t" r="r" b="b"/>
              <a:pathLst>
                <a:path w="20220" h="9480" extrusionOk="0">
                  <a:moveTo>
                    <a:pt x="9927" y="238"/>
                  </a:moveTo>
                  <a:cubicBezTo>
                    <a:pt x="12430" y="238"/>
                    <a:pt x="15289" y="654"/>
                    <a:pt x="18371" y="1828"/>
                  </a:cubicBezTo>
                  <a:cubicBezTo>
                    <a:pt x="19333" y="2194"/>
                    <a:pt x="19981" y="3134"/>
                    <a:pt x="19981" y="4168"/>
                  </a:cubicBezTo>
                  <a:lnTo>
                    <a:pt x="19981" y="5462"/>
                  </a:lnTo>
                  <a:cubicBezTo>
                    <a:pt x="19981" y="6496"/>
                    <a:pt x="19359" y="7410"/>
                    <a:pt x="18398" y="7791"/>
                  </a:cubicBezTo>
                  <a:cubicBezTo>
                    <a:pt x="16723" y="8455"/>
                    <a:pt x="13999" y="9242"/>
                    <a:pt x="10503" y="9242"/>
                  </a:cubicBezTo>
                  <a:cubicBezTo>
                    <a:pt x="7996" y="9242"/>
                    <a:pt x="5093" y="8838"/>
                    <a:pt x="1895" y="7693"/>
                  </a:cubicBezTo>
                  <a:cubicBezTo>
                    <a:pt x="904" y="7338"/>
                    <a:pt x="237" y="6392"/>
                    <a:pt x="237" y="5336"/>
                  </a:cubicBezTo>
                  <a:lnTo>
                    <a:pt x="237" y="4092"/>
                  </a:lnTo>
                  <a:cubicBezTo>
                    <a:pt x="237" y="3061"/>
                    <a:pt x="854" y="2147"/>
                    <a:pt x="1809" y="1767"/>
                  </a:cubicBezTo>
                  <a:cubicBezTo>
                    <a:pt x="3561" y="1069"/>
                    <a:pt x="6389" y="238"/>
                    <a:pt x="9927" y="238"/>
                  </a:cubicBezTo>
                  <a:close/>
                  <a:moveTo>
                    <a:pt x="9929" y="1"/>
                  </a:moveTo>
                  <a:cubicBezTo>
                    <a:pt x="6353" y="1"/>
                    <a:pt x="3494" y="841"/>
                    <a:pt x="1722" y="1547"/>
                  </a:cubicBezTo>
                  <a:cubicBezTo>
                    <a:pt x="677" y="1963"/>
                    <a:pt x="1" y="2962"/>
                    <a:pt x="1" y="4093"/>
                  </a:cubicBezTo>
                  <a:lnTo>
                    <a:pt x="1" y="5336"/>
                  </a:lnTo>
                  <a:cubicBezTo>
                    <a:pt x="1" y="6490"/>
                    <a:pt x="730" y="7529"/>
                    <a:pt x="1816" y="7917"/>
                  </a:cubicBezTo>
                  <a:cubicBezTo>
                    <a:pt x="5041" y="9072"/>
                    <a:pt x="7971" y="9479"/>
                    <a:pt x="10502" y="9479"/>
                  </a:cubicBezTo>
                  <a:cubicBezTo>
                    <a:pt x="14036" y="9479"/>
                    <a:pt x="16792" y="8683"/>
                    <a:pt x="18487" y="8011"/>
                  </a:cubicBezTo>
                  <a:cubicBezTo>
                    <a:pt x="19540" y="7593"/>
                    <a:pt x="20220" y="6592"/>
                    <a:pt x="20220" y="5461"/>
                  </a:cubicBezTo>
                  <a:lnTo>
                    <a:pt x="20220" y="4167"/>
                  </a:lnTo>
                  <a:cubicBezTo>
                    <a:pt x="20220" y="3035"/>
                    <a:pt x="19512" y="2006"/>
                    <a:pt x="18457" y="1605"/>
                  </a:cubicBezTo>
                  <a:cubicBezTo>
                    <a:pt x="15344" y="421"/>
                    <a:pt x="12457" y="1"/>
                    <a:pt x="9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1677600" y="664625"/>
              <a:ext cx="438800" cy="259450"/>
            </a:xfrm>
            <a:custGeom>
              <a:avLst/>
              <a:gdLst/>
              <a:ahLst/>
              <a:cxnLst/>
              <a:rect l="l" t="t" r="r" b="b"/>
              <a:pathLst>
                <a:path w="17552" h="10378" extrusionOk="0">
                  <a:moveTo>
                    <a:pt x="8776" y="0"/>
                  </a:moveTo>
                  <a:cubicBezTo>
                    <a:pt x="3929" y="0"/>
                    <a:pt x="0" y="3929"/>
                    <a:pt x="0" y="8776"/>
                  </a:cubicBezTo>
                  <a:cubicBezTo>
                    <a:pt x="0" y="8776"/>
                    <a:pt x="3264" y="10377"/>
                    <a:pt x="8776" y="10377"/>
                  </a:cubicBezTo>
                  <a:cubicBezTo>
                    <a:pt x="14288" y="10377"/>
                    <a:pt x="17551" y="8776"/>
                    <a:pt x="17551" y="8776"/>
                  </a:cubicBezTo>
                  <a:cubicBezTo>
                    <a:pt x="17551" y="3929"/>
                    <a:pt x="13623" y="0"/>
                    <a:pt x="8776" y="0"/>
                  </a:cubicBezTo>
                  <a:close/>
                </a:path>
              </a:pathLst>
            </a:custGeom>
            <a:solidFill>
              <a:srgbClr val="B14D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D966"/>
                </a:solidFill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1674600" y="661675"/>
              <a:ext cx="444775" cy="265375"/>
            </a:xfrm>
            <a:custGeom>
              <a:avLst/>
              <a:gdLst/>
              <a:ahLst/>
              <a:cxnLst/>
              <a:rect l="l" t="t" r="r" b="b"/>
              <a:pathLst>
                <a:path w="17791" h="10615" extrusionOk="0">
                  <a:moveTo>
                    <a:pt x="8896" y="238"/>
                  </a:moveTo>
                  <a:cubicBezTo>
                    <a:pt x="13644" y="238"/>
                    <a:pt x="17511" y="4080"/>
                    <a:pt x="17553" y="8819"/>
                  </a:cubicBezTo>
                  <a:cubicBezTo>
                    <a:pt x="17060" y="9040"/>
                    <a:pt x="13894" y="10378"/>
                    <a:pt x="8896" y="10378"/>
                  </a:cubicBezTo>
                  <a:cubicBezTo>
                    <a:pt x="3903" y="10378"/>
                    <a:pt x="732" y="9040"/>
                    <a:pt x="240" y="8819"/>
                  </a:cubicBezTo>
                  <a:cubicBezTo>
                    <a:pt x="280" y="4081"/>
                    <a:pt x="4147" y="238"/>
                    <a:pt x="8896" y="238"/>
                  </a:cubicBezTo>
                  <a:close/>
                  <a:moveTo>
                    <a:pt x="8896" y="1"/>
                  </a:moveTo>
                  <a:cubicBezTo>
                    <a:pt x="3990" y="1"/>
                    <a:pt x="1" y="3992"/>
                    <a:pt x="1" y="8895"/>
                  </a:cubicBezTo>
                  <a:lnTo>
                    <a:pt x="1" y="8970"/>
                  </a:lnTo>
                  <a:lnTo>
                    <a:pt x="67" y="9002"/>
                  </a:lnTo>
                  <a:cubicBezTo>
                    <a:pt x="102" y="9018"/>
                    <a:pt x="3419" y="10615"/>
                    <a:pt x="8896" y="10615"/>
                  </a:cubicBezTo>
                  <a:cubicBezTo>
                    <a:pt x="14373" y="10615"/>
                    <a:pt x="17692" y="9018"/>
                    <a:pt x="17724" y="9002"/>
                  </a:cubicBezTo>
                  <a:lnTo>
                    <a:pt x="17791" y="8970"/>
                  </a:lnTo>
                  <a:lnTo>
                    <a:pt x="17791" y="8895"/>
                  </a:lnTo>
                  <a:cubicBezTo>
                    <a:pt x="17791" y="3990"/>
                    <a:pt x="13800" y="1"/>
                    <a:pt x="88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717675" y="680425"/>
              <a:ext cx="198400" cy="114300"/>
            </a:xfrm>
            <a:custGeom>
              <a:avLst/>
              <a:gdLst/>
              <a:ahLst/>
              <a:cxnLst/>
              <a:rect l="l" t="t" r="r" b="b"/>
              <a:pathLst>
                <a:path w="7936" h="4572" extrusionOk="0">
                  <a:moveTo>
                    <a:pt x="7534" y="0"/>
                  </a:moveTo>
                  <a:cubicBezTo>
                    <a:pt x="7356" y="0"/>
                    <a:pt x="7175" y="18"/>
                    <a:pt x="6999" y="36"/>
                  </a:cubicBezTo>
                  <a:cubicBezTo>
                    <a:pt x="6519" y="80"/>
                    <a:pt x="6043" y="160"/>
                    <a:pt x="5575" y="273"/>
                  </a:cubicBezTo>
                  <a:cubicBezTo>
                    <a:pt x="4947" y="425"/>
                    <a:pt x="4335" y="639"/>
                    <a:pt x="3747" y="909"/>
                  </a:cubicBezTo>
                  <a:cubicBezTo>
                    <a:pt x="3053" y="1227"/>
                    <a:pt x="2407" y="1634"/>
                    <a:pt x="1820" y="2121"/>
                  </a:cubicBezTo>
                  <a:cubicBezTo>
                    <a:pt x="1141" y="2683"/>
                    <a:pt x="562" y="3359"/>
                    <a:pt x="93" y="4105"/>
                  </a:cubicBezTo>
                  <a:cubicBezTo>
                    <a:pt x="1" y="4252"/>
                    <a:pt x="65" y="4440"/>
                    <a:pt x="204" y="4528"/>
                  </a:cubicBezTo>
                  <a:cubicBezTo>
                    <a:pt x="249" y="4558"/>
                    <a:pt x="300" y="4572"/>
                    <a:pt x="351" y="4572"/>
                  </a:cubicBezTo>
                  <a:cubicBezTo>
                    <a:pt x="460" y="4572"/>
                    <a:pt x="569" y="4511"/>
                    <a:pt x="627" y="4418"/>
                  </a:cubicBezTo>
                  <a:cubicBezTo>
                    <a:pt x="687" y="4324"/>
                    <a:pt x="747" y="4230"/>
                    <a:pt x="811" y="4136"/>
                  </a:cubicBezTo>
                  <a:cubicBezTo>
                    <a:pt x="876" y="4042"/>
                    <a:pt x="942" y="3948"/>
                    <a:pt x="1011" y="3857"/>
                  </a:cubicBezTo>
                  <a:cubicBezTo>
                    <a:pt x="1030" y="3834"/>
                    <a:pt x="1046" y="3810"/>
                    <a:pt x="1064" y="3787"/>
                  </a:cubicBezTo>
                  <a:cubicBezTo>
                    <a:pt x="1073" y="3776"/>
                    <a:pt x="1076" y="3772"/>
                    <a:pt x="1076" y="3772"/>
                  </a:cubicBezTo>
                  <a:lnTo>
                    <a:pt x="1076" y="3772"/>
                  </a:lnTo>
                  <a:cubicBezTo>
                    <a:pt x="1077" y="3772"/>
                    <a:pt x="1065" y="3787"/>
                    <a:pt x="1065" y="3787"/>
                  </a:cubicBezTo>
                  <a:cubicBezTo>
                    <a:pt x="1065" y="3787"/>
                    <a:pt x="1068" y="3783"/>
                    <a:pt x="1078" y="3772"/>
                  </a:cubicBezTo>
                  <a:cubicBezTo>
                    <a:pt x="1110" y="3730"/>
                    <a:pt x="1144" y="3689"/>
                    <a:pt x="1177" y="3647"/>
                  </a:cubicBezTo>
                  <a:cubicBezTo>
                    <a:pt x="1310" y="3484"/>
                    <a:pt x="1450" y="3328"/>
                    <a:pt x="1593" y="3177"/>
                  </a:cubicBezTo>
                  <a:cubicBezTo>
                    <a:pt x="1736" y="3031"/>
                    <a:pt x="1883" y="2888"/>
                    <a:pt x="2036" y="2751"/>
                  </a:cubicBezTo>
                  <a:cubicBezTo>
                    <a:pt x="2108" y="2687"/>
                    <a:pt x="2183" y="2623"/>
                    <a:pt x="2258" y="2561"/>
                  </a:cubicBezTo>
                  <a:cubicBezTo>
                    <a:pt x="2299" y="2527"/>
                    <a:pt x="2339" y="2494"/>
                    <a:pt x="2379" y="2462"/>
                  </a:cubicBezTo>
                  <a:cubicBezTo>
                    <a:pt x="2396" y="2448"/>
                    <a:pt x="2414" y="2434"/>
                    <a:pt x="2431" y="2421"/>
                  </a:cubicBezTo>
                  <a:cubicBezTo>
                    <a:pt x="2440" y="2413"/>
                    <a:pt x="2443" y="2411"/>
                    <a:pt x="2443" y="2411"/>
                  </a:cubicBezTo>
                  <a:lnTo>
                    <a:pt x="2443" y="2411"/>
                  </a:lnTo>
                  <a:cubicBezTo>
                    <a:pt x="2443" y="2411"/>
                    <a:pt x="2443" y="2411"/>
                    <a:pt x="2443" y="2411"/>
                  </a:cubicBezTo>
                  <a:lnTo>
                    <a:pt x="2443" y="2411"/>
                  </a:lnTo>
                  <a:cubicBezTo>
                    <a:pt x="2444" y="2410"/>
                    <a:pt x="2445" y="2409"/>
                    <a:pt x="2446" y="2408"/>
                  </a:cubicBezTo>
                  <a:cubicBezTo>
                    <a:pt x="2742" y="2184"/>
                    <a:pt x="3053" y="1979"/>
                    <a:pt x="3376" y="1794"/>
                  </a:cubicBezTo>
                  <a:cubicBezTo>
                    <a:pt x="3529" y="1707"/>
                    <a:pt x="3682" y="1626"/>
                    <a:pt x="3839" y="1549"/>
                  </a:cubicBezTo>
                  <a:cubicBezTo>
                    <a:pt x="3919" y="1509"/>
                    <a:pt x="3998" y="1472"/>
                    <a:pt x="4078" y="1435"/>
                  </a:cubicBezTo>
                  <a:cubicBezTo>
                    <a:pt x="4116" y="1419"/>
                    <a:pt x="4155" y="1402"/>
                    <a:pt x="4192" y="1385"/>
                  </a:cubicBezTo>
                  <a:cubicBezTo>
                    <a:pt x="4212" y="1376"/>
                    <a:pt x="4233" y="1367"/>
                    <a:pt x="4254" y="1358"/>
                  </a:cubicBezTo>
                  <a:cubicBezTo>
                    <a:pt x="4262" y="1354"/>
                    <a:pt x="4296" y="1340"/>
                    <a:pt x="4296" y="1340"/>
                  </a:cubicBezTo>
                  <a:lnTo>
                    <a:pt x="4296" y="1340"/>
                  </a:lnTo>
                  <a:cubicBezTo>
                    <a:pt x="4296" y="1340"/>
                    <a:pt x="4291" y="1342"/>
                    <a:pt x="4278" y="1347"/>
                  </a:cubicBezTo>
                  <a:cubicBezTo>
                    <a:pt x="4266" y="1352"/>
                    <a:pt x="4262" y="1354"/>
                    <a:pt x="4262" y="1354"/>
                  </a:cubicBezTo>
                  <a:cubicBezTo>
                    <a:pt x="4263" y="1354"/>
                    <a:pt x="4302" y="1339"/>
                    <a:pt x="4311" y="1335"/>
                  </a:cubicBezTo>
                  <a:cubicBezTo>
                    <a:pt x="4331" y="1326"/>
                    <a:pt x="4351" y="1317"/>
                    <a:pt x="4372" y="1310"/>
                  </a:cubicBezTo>
                  <a:cubicBezTo>
                    <a:pt x="4407" y="1295"/>
                    <a:pt x="4441" y="1281"/>
                    <a:pt x="4476" y="1268"/>
                  </a:cubicBezTo>
                  <a:cubicBezTo>
                    <a:pt x="4553" y="1238"/>
                    <a:pt x="4629" y="1210"/>
                    <a:pt x="4707" y="1181"/>
                  </a:cubicBezTo>
                  <a:cubicBezTo>
                    <a:pt x="4850" y="1129"/>
                    <a:pt x="4996" y="1081"/>
                    <a:pt x="5141" y="1035"/>
                  </a:cubicBezTo>
                  <a:cubicBezTo>
                    <a:pt x="5409" y="953"/>
                    <a:pt x="5681" y="883"/>
                    <a:pt x="5956" y="822"/>
                  </a:cubicBezTo>
                  <a:cubicBezTo>
                    <a:pt x="6189" y="773"/>
                    <a:pt x="6422" y="730"/>
                    <a:pt x="6657" y="697"/>
                  </a:cubicBezTo>
                  <a:cubicBezTo>
                    <a:pt x="6673" y="694"/>
                    <a:pt x="6687" y="693"/>
                    <a:pt x="6701" y="691"/>
                  </a:cubicBezTo>
                  <a:lnTo>
                    <a:pt x="6701" y="691"/>
                  </a:lnTo>
                  <a:cubicBezTo>
                    <a:pt x="6690" y="692"/>
                    <a:pt x="6676" y="694"/>
                    <a:pt x="6670" y="696"/>
                  </a:cubicBezTo>
                  <a:cubicBezTo>
                    <a:pt x="6695" y="692"/>
                    <a:pt x="6720" y="688"/>
                    <a:pt x="6744" y="686"/>
                  </a:cubicBezTo>
                  <a:cubicBezTo>
                    <a:pt x="6791" y="680"/>
                    <a:pt x="6838" y="675"/>
                    <a:pt x="6884" y="670"/>
                  </a:cubicBezTo>
                  <a:cubicBezTo>
                    <a:pt x="6969" y="659"/>
                    <a:pt x="7053" y="651"/>
                    <a:pt x="7137" y="645"/>
                  </a:cubicBezTo>
                  <a:cubicBezTo>
                    <a:pt x="7281" y="634"/>
                    <a:pt x="7424" y="623"/>
                    <a:pt x="7568" y="623"/>
                  </a:cubicBezTo>
                  <a:cubicBezTo>
                    <a:pt x="7585" y="623"/>
                    <a:pt x="7602" y="623"/>
                    <a:pt x="7619" y="624"/>
                  </a:cubicBezTo>
                  <a:cubicBezTo>
                    <a:pt x="7621" y="624"/>
                    <a:pt x="7623" y="624"/>
                    <a:pt x="7626" y="624"/>
                  </a:cubicBezTo>
                  <a:cubicBezTo>
                    <a:pt x="7795" y="624"/>
                    <a:pt x="7920" y="477"/>
                    <a:pt x="7927" y="311"/>
                  </a:cubicBezTo>
                  <a:cubicBezTo>
                    <a:pt x="7936" y="142"/>
                    <a:pt x="7781" y="4"/>
                    <a:pt x="7619" y="1"/>
                  </a:cubicBezTo>
                  <a:lnTo>
                    <a:pt x="7609" y="1"/>
                  </a:lnTo>
                  <a:cubicBezTo>
                    <a:pt x="7584" y="1"/>
                    <a:pt x="7559" y="0"/>
                    <a:pt x="75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1705000" y="808600"/>
              <a:ext cx="15875" cy="15500"/>
            </a:xfrm>
            <a:custGeom>
              <a:avLst/>
              <a:gdLst/>
              <a:ahLst/>
              <a:cxnLst/>
              <a:rect l="l" t="t" r="r" b="b"/>
              <a:pathLst>
                <a:path w="635" h="620" extrusionOk="0">
                  <a:moveTo>
                    <a:pt x="318" y="1"/>
                  </a:moveTo>
                  <a:cubicBezTo>
                    <a:pt x="145" y="1"/>
                    <a:pt x="16" y="142"/>
                    <a:pt x="9" y="310"/>
                  </a:cubicBezTo>
                  <a:cubicBezTo>
                    <a:pt x="1" y="476"/>
                    <a:pt x="156" y="619"/>
                    <a:pt x="318" y="619"/>
                  </a:cubicBezTo>
                  <a:cubicBezTo>
                    <a:pt x="492" y="619"/>
                    <a:pt x="621" y="476"/>
                    <a:pt x="627" y="310"/>
                  </a:cubicBezTo>
                  <a:cubicBezTo>
                    <a:pt x="635" y="143"/>
                    <a:pt x="481" y="1"/>
                    <a:pt x="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920250" y="767650"/>
              <a:ext cx="113025" cy="182100"/>
            </a:xfrm>
            <a:custGeom>
              <a:avLst/>
              <a:gdLst/>
              <a:ahLst/>
              <a:cxnLst/>
              <a:rect l="l" t="t" r="r" b="b"/>
              <a:pathLst>
                <a:path w="4521" h="7284" extrusionOk="0">
                  <a:moveTo>
                    <a:pt x="2276" y="0"/>
                  </a:moveTo>
                  <a:cubicBezTo>
                    <a:pt x="2249" y="0"/>
                    <a:pt x="2222" y="0"/>
                    <a:pt x="2194" y="3"/>
                  </a:cubicBezTo>
                  <a:cubicBezTo>
                    <a:pt x="2091" y="9"/>
                    <a:pt x="1990" y="26"/>
                    <a:pt x="1891" y="54"/>
                  </a:cubicBezTo>
                  <a:cubicBezTo>
                    <a:pt x="825" y="348"/>
                    <a:pt x="1" y="1854"/>
                    <a:pt x="1" y="3642"/>
                  </a:cubicBezTo>
                  <a:cubicBezTo>
                    <a:pt x="1" y="5634"/>
                    <a:pt x="1024" y="7275"/>
                    <a:pt x="2267" y="7283"/>
                  </a:cubicBezTo>
                  <a:lnTo>
                    <a:pt x="2276" y="7283"/>
                  </a:lnTo>
                  <a:cubicBezTo>
                    <a:pt x="2400" y="7283"/>
                    <a:pt x="2521" y="7265"/>
                    <a:pt x="2641" y="7235"/>
                  </a:cubicBezTo>
                  <a:cubicBezTo>
                    <a:pt x="3591" y="6986"/>
                    <a:pt x="4365" y="5780"/>
                    <a:pt x="4521" y="4216"/>
                  </a:cubicBezTo>
                  <a:lnTo>
                    <a:pt x="3124" y="3541"/>
                  </a:lnTo>
                  <a:lnTo>
                    <a:pt x="4416" y="2409"/>
                  </a:lnTo>
                  <a:cubicBezTo>
                    <a:pt x="4091" y="969"/>
                    <a:pt x="3232" y="0"/>
                    <a:pt x="2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917325" y="764675"/>
              <a:ext cx="119125" cy="188000"/>
            </a:xfrm>
            <a:custGeom>
              <a:avLst/>
              <a:gdLst/>
              <a:ahLst/>
              <a:cxnLst/>
              <a:rect l="l" t="t" r="r" b="b"/>
              <a:pathLst>
                <a:path w="4765" h="7520" extrusionOk="0">
                  <a:moveTo>
                    <a:pt x="2393" y="239"/>
                  </a:moveTo>
                  <a:cubicBezTo>
                    <a:pt x="3276" y="239"/>
                    <a:pt x="4077" y="1140"/>
                    <a:pt x="4402" y="2486"/>
                  </a:cubicBezTo>
                  <a:lnTo>
                    <a:pt x="3028" y="3689"/>
                  </a:lnTo>
                  <a:lnTo>
                    <a:pt x="4512" y="4406"/>
                  </a:lnTo>
                  <a:cubicBezTo>
                    <a:pt x="4346" y="5847"/>
                    <a:pt x="3619" y="7006"/>
                    <a:pt x="2729" y="7240"/>
                  </a:cubicBezTo>
                  <a:cubicBezTo>
                    <a:pt x="2617" y="7269"/>
                    <a:pt x="2504" y="7284"/>
                    <a:pt x="2386" y="7284"/>
                  </a:cubicBezTo>
                  <a:cubicBezTo>
                    <a:pt x="1221" y="7277"/>
                    <a:pt x="237" y="5663"/>
                    <a:pt x="237" y="3762"/>
                  </a:cubicBezTo>
                  <a:cubicBezTo>
                    <a:pt x="237" y="2067"/>
                    <a:pt x="1014" y="573"/>
                    <a:pt x="2041" y="288"/>
                  </a:cubicBezTo>
                  <a:cubicBezTo>
                    <a:pt x="2133" y="262"/>
                    <a:pt x="2227" y="247"/>
                    <a:pt x="2320" y="242"/>
                  </a:cubicBezTo>
                  <a:cubicBezTo>
                    <a:pt x="2345" y="239"/>
                    <a:pt x="2368" y="239"/>
                    <a:pt x="2393" y="239"/>
                  </a:cubicBezTo>
                  <a:close/>
                  <a:moveTo>
                    <a:pt x="2393" y="1"/>
                  </a:moveTo>
                  <a:cubicBezTo>
                    <a:pt x="2363" y="1"/>
                    <a:pt x="2333" y="1"/>
                    <a:pt x="2305" y="4"/>
                  </a:cubicBezTo>
                  <a:cubicBezTo>
                    <a:pt x="2194" y="10"/>
                    <a:pt x="2085" y="29"/>
                    <a:pt x="1977" y="58"/>
                  </a:cubicBezTo>
                  <a:cubicBezTo>
                    <a:pt x="832" y="375"/>
                    <a:pt x="1" y="1933"/>
                    <a:pt x="1" y="3761"/>
                  </a:cubicBezTo>
                  <a:cubicBezTo>
                    <a:pt x="1" y="5826"/>
                    <a:pt x="1069" y="7512"/>
                    <a:pt x="2393" y="7520"/>
                  </a:cubicBezTo>
                  <a:cubicBezTo>
                    <a:pt x="2526" y="7520"/>
                    <a:pt x="2658" y="7503"/>
                    <a:pt x="2789" y="7470"/>
                  </a:cubicBezTo>
                  <a:cubicBezTo>
                    <a:pt x="3806" y="7203"/>
                    <a:pt x="4597" y="5948"/>
                    <a:pt x="4757" y="4348"/>
                  </a:cubicBezTo>
                  <a:lnTo>
                    <a:pt x="4764" y="4265"/>
                  </a:lnTo>
                  <a:lnTo>
                    <a:pt x="3454" y="3632"/>
                  </a:lnTo>
                  <a:lnTo>
                    <a:pt x="4664" y="2572"/>
                  </a:lnTo>
                  <a:lnTo>
                    <a:pt x="4648" y="2503"/>
                  </a:lnTo>
                  <a:cubicBezTo>
                    <a:pt x="4311" y="1007"/>
                    <a:pt x="3406" y="1"/>
                    <a:pt x="2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943625" y="767650"/>
              <a:ext cx="89650" cy="182100"/>
            </a:xfrm>
            <a:custGeom>
              <a:avLst/>
              <a:gdLst/>
              <a:ahLst/>
              <a:cxnLst/>
              <a:rect l="l" t="t" r="r" b="b"/>
              <a:pathLst>
                <a:path w="3586" h="7284" extrusionOk="0">
                  <a:moveTo>
                    <a:pt x="1341" y="0"/>
                  </a:moveTo>
                  <a:cubicBezTo>
                    <a:pt x="1314" y="0"/>
                    <a:pt x="1287" y="0"/>
                    <a:pt x="1259" y="3"/>
                  </a:cubicBezTo>
                  <a:cubicBezTo>
                    <a:pt x="760" y="778"/>
                    <a:pt x="0" y="2149"/>
                    <a:pt x="0" y="3642"/>
                  </a:cubicBezTo>
                  <a:cubicBezTo>
                    <a:pt x="0" y="5207"/>
                    <a:pt x="791" y="6524"/>
                    <a:pt x="1332" y="7283"/>
                  </a:cubicBezTo>
                  <a:lnTo>
                    <a:pt x="1341" y="7283"/>
                  </a:lnTo>
                  <a:cubicBezTo>
                    <a:pt x="1465" y="7283"/>
                    <a:pt x="1586" y="7265"/>
                    <a:pt x="1706" y="7235"/>
                  </a:cubicBezTo>
                  <a:cubicBezTo>
                    <a:pt x="2656" y="6986"/>
                    <a:pt x="3430" y="5780"/>
                    <a:pt x="3586" y="4216"/>
                  </a:cubicBezTo>
                  <a:lnTo>
                    <a:pt x="2189" y="3541"/>
                  </a:lnTo>
                  <a:lnTo>
                    <a:pt x="3481" y="2409"/>
                  </a:lnTo>
                  <a:cubicBezTo>
                    <a:pt x="3156" y="969"/>
                    <a:pt x="2297" y="0"/>
                    <a:pt x="1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1771825" y="767650"/>
              <a:ext cx="113000" cy="182100"/>
            </a:xfrm>
            <a:custGeom>
              <a:avLst/>
              <a:gdLst/>
              <a:ahLst/>
              <a:cxnLst/>
              <a:rect l="l" t="t" r="r" b="b"/>
              <a:pathLst>
                <a:path w="4520" h="7284" extrusionOk="0">
                  <a:moveTo>
                    <a:pt x="2275" y="0"/>
                  </a:moveTo>
                  <a:cubicBezTo>
                    <a:pt x="2248" y="0"/>
                    <a:pt x="2221" y="0"/>
                    <a:pt x="2194" y="3"/>
                  </a:cubicBezTo>
                  <a:cubicBezTo>
                    <a:pt x="2091" y="9"/>
                    <a:pt x="1989" y="26"/>
                    <a:pt x="1890" y="54"/>
                  </a:cubicBezTo>
                  <a:cubicBezTo>
                    <a:pt x="824" y="348"/>
                    <a:pt x="1" y="1854"/>
                    <a:pt x="1" y="3642"/>
                  </a:cubicBezTo>
                  <a:cubicBezTo>
                    <a:pt x="1" y="5634"/>
                    <a:pt x="1022" y="7275"/>
                    <a:pt x="2266" y="7283"/>
                  </a:cubicBezTo>
                  <a:lnTo>
                    <a:pt x="2275" y="7283"/>
                  </a:lnTo>
                  <a:cubicBezTo>
                    <a:pt x="2398" y="7283"/>
                    <a:pt x="2521" y="7265"/>
                    <a:pt x="2640" y="7235"/>
                  </a:cubicBezTo>
                  <a:cubicBezTo>
                    <a:pt x="3589" y="6986"/>
                    <a:pt x="4363" y="5780"/>
                    <a:pt x="4519" y="4216"/>
                  </a:cubicBezTo>
                  <a:lnTo>
                    <a:pt x="3124" y="3541"/>
                  </a:lnTo>
                  <a:lnTo>
                    <a:pt x="4414" y="2409"/>
                  </a:lnTo>
                  <a:cubicBezTo>
                    <a:pt x="4091" y="969"/>
                    <a:pt x="3231" y="0"/>
                    <a:pt x="2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768875" y="764675"/>
              <a:ext cx="119125" cy="188000"/>
            </a:xfrm>
            <a:custGeom>
              <a:avLst/>
              <a:gdLst/>
              <a:ahLst/>
              <a:cxnLst/>
              <a:rect l="l" t="t" r="r" b="b"/>
              <a:pathLst>
                <a:path w="4765" h="7520" extrusionOk="0">
                  <a:moveTo>
                    <a:pt x="2393" y="239"/>
                  </a:moveTo>
                  <a:cubicBezTo>
                    <a:pt x="3276" y="239"/>
                    <a:pt x="4078" y="1140"/>
                    <a:pt x="4401" y="2486"/>
                  </a:cubicBezTo>
                  <a:lnTo>
                    <a:pt x="3029" y="3689"/>
                  </a:lnTo>
                  <a:lnTo>
                    <a:pt x="4512" y="4406"/>
                  </a:lnTo>
                  <a:cubicBezTo>
                    <a:pt x="4345" y="5847"/>
                    <a:pt x="3619" y="7006"/>
                    <a:pt x="2728" y="7240"/>
                  </a:cubicBezTo>
                  <a:cubicBezTo>
                    <a:pt x="2618" y="7269"/>
                    <a:pt x="2505" y="7284"/>
                    <a:pt x="2385" y="7284"/>
                  </a:cubicBezTo>
                  <a:cubicBezTo>
                    <a:pt x="1221" y="7277"/>
                    <a:pt x="238" y="5663"/>
                    <a:pt x="238" y="3762"/>
                  </a:cubicBezTo>
                  <a:cubicBezTo>
                    <a:pt x="238" y="2067"/>
                    <a:pt x="1013" y="573"/>
                    <a:pt x="2041" y="288"/>
                  </a:cubicBezTo>
                  <a:cubicBezTo>
                    <a:pt x="2133" y="262"/>
                    <a:pt x="2226" y="247"/>
                    <a:pt x="2320" y="242"/>
                  </a:cubicBezTo>
                  <a:cubicBezTo>
                    <a:pt x="2345" y="239"/>
                    <a:pt x="2368" y="239"/>
                    <a:pt x="2393" y="239"/>
                  </a:cubicBezTo>
                  <a:close/>
                  <a:moveTo>
                    <a:pt x="2393" y="1"/>
                  </a:moveTo>
                  <a:cubicBezTo>
                    <a:pt x="2363" y="1"/>
                    <a:pt x="2333" y="1"/>
                    <a:pt x="2304" y="4"/>
                  </a:cubicBezTo>
                  <a:cubicBezTo>
                    <a:pt x="2194" y="10"/>
                    <a:pt x="2085" y="29"/>
                    <a:pt x="1977" y="58"/>
                  </a:cubicBezTo>
                  <a:cubicBezTo>
                    <a:pt x="832" y="375"/>
                    <a:pt x="0" y="1933"/>
                    <a:pt x="0" y="3761"/>
                  </a:cubicBezTo>
                  <a:cubicBezTo>
                    <a:pt x="0" y="5826"/>
                    <a:pt x="1069" y="7512"/>
                    <a:pt x="2393" y="7520"/>
                  </a:cubicBezTo>
                  <a:cubicBezTo>
                    <a:pt x="2526" y="7520"/>
                    <a:pt x="2658" y="7503"/>
                    <a:pt x="2787" y="7470"/>
                  </a:cubicBezTo>
                  <a:cubicBezTo>
                    <a:pt x="3805" y="7203"/>
                    <a:pt x="4596" y="5948"/>
                    <a:pt x="4756" y="4348"/>
                  </a:cubicBezTo>
                  <a:lnTo>
                    <a:pt x="4764" y="4265"/>
                  </a:lnTo>
                  <a:lnTo>
                    <a:pt x="3454" y="3632"/>
                  </a:lnTo>
                  <a:lnTo>
                    <a:pt x="4663" y="2572"/>
                  </a:lnTo>
                  <a:lnTo>
                    <a:pt x="4648" y="2503"/>
                  </a:lnTo>
                  <a:cubicBezTo>
                    <a:pt x="4311" y="1007"/>
                    <a:pt x="3406" y="1"/>
                    <a:pt x="2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798275" y="767650"/>
              <a:ext cx="86550" cy="182100"/>
            </a:xfrm>
            <a:custGeom>
              <a:avLst/>
              <a:gdLst/>
              <a:ahLst/>
              <a:cxnLst/>
              <a:rect l="l" t="t" r="r" b="b"/>
              <a:pathLst>
                <a:path w="3462" h="7284" extrusionOk="0">
                  <a:moveTo>
                    <a:pt x="1217" y="0"/>
                  </a:moveTo>
                  <a:cubicBezTo>
                    <a:pt x="1190" y="0"/>
                    <a:pt x="1163" y="0"/>
                    <a:pt x="1136" y="3"/>
                  </a:cubicBezTo>
                  <a:cubicBezTo>
                    <a:pt x="635" y="778"/>
                    <a:pt x="1" y="2149"/>
                    <a:pt x="1" y="3642"/>
                  </a:cubicBezTo>
                  <a:cubicBezTo>
                    <a:pt x="1" y="5207"/>
                    <a:pt x="669" y="6524"/>
                    <a:pt x="1208" y="7283"/>
                  </a:cubicBezTo>
                  <a:lnTo>
                    <a:pt x="1217" y="7283"/>
                  </a:lnTo>
                  <a:cubicBezTo>
                    <a:pt x="1340" y="7283"/>
                    <a:pt x="1463" y="7265"/>
                    <a:pt x="1582" y="7235"/>
                  </a:cubicBezTo>
                  <a:cubicBezTo>
                    <a:pt x="2531" y="6986"/>
                    <a:pt x="3305" y="5780"/>
                    <a:pt x="3461" y="4216"/>
                  </a:cubicBezTo>
                  <a:lnTo>
                    <a:pt x="2066" y="3541"/>
                  </a:lnTo>
                  <a:lnTo>
                    <a:pt x="3356" y="2409"/>
                  </a:lnTo>
                  <a:cubicBezTo>
                    <a:pt x="3033" y="969"/>
                    <a:pt x="217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1883075" y="954300"/>
              <a:ext cx="45100" cy="64275"/>
            </a:xfrm>
            <a:custGeom>
              <a:avLst/>
              <a:gdLst/>
              <a:ahLst/>
              <a:cxnLst/>
              <a:rect l="l" t="t" r="r" b="b"/>
              <a:pathLst>
                <a:path w="1804" h="2571" extrusionOk="0">
                  <a:moveTo>
                    <a:pt x="157" y="0"/>
                  </a:moveTo>
                  <a:cubicBezTo>
                    <a:pt x="68" y="1"/>
                    <a:pt x="1" y="78"/>
                    <a:pt x="1" y="166"/>
                  </a:cubicBezTo>
                  <a:lnTo>
                    <a:pt x="1" y="1511"/>
                  </a:lnTo>
                  <a:cubicBezTo>
                    <a:pt x="1" y="2261"/>
                    <a:pt x="396" y="2570"/>
                    <a:pt x="926" y="2570"/>
                  </a:cubicBezTo>
                  <a:cubicBezTo>
                    <a:pt x="1428" y="2570"/>
                    <a:pt x="1804" y="2282"/>
                    <a:pt x="1804" y="1526"/>
                  </a:cubicBezTo>
                  <a:lnTo>
                    <a:pt x="1804" y="167"/>
                  </a:lnTo>
                  <a:cubicBezTo>
                    <a:pt x="1804" y="79"/>
                    <a:pt x="1736" y="3"/>
                    <a:pt x="1648" y="1"/>
                  </a:cubicBezTo>
                  <a:lnTo>
                    <a:pt x="1641" y="1"/>
                  </a:lnTo>
                  <a:cubicBezTo>
                    <a:pt x="1553" y="3"/>
                    <a:pt x="1485" y="79"/>
                    <a:pt x="1485" y="167"/>
                  </a:cubicBezTo>
                  <a:lnTo>
                    <a:pt x="1485" y="1532"/>
                  </a:lnTo>
                  <a:cubicBezTo>
                    <a:pt x="1485" y="2079"/>
                    <a:pt x="1242" y="2311"/>
                    <a:pt x="915" y="2311"/>
                  </a:cubicBezTo>
                  <a:cubicBezTo>
                    <a:pt x="553" y="2311"/>
                    <a:pt x="321" y="2072"/>
                    <a:pt x="321" y="1532"/>
                  </a:cubicBezTo>
                  <a:lnTo>
                    <a:pt x="321" y="167"/>
                  </a:lnTo>
                  <a:cubicBezTo>
                    <a:pt x="321" y="79"/>
                    <a:pt x="253" y="3"/>
                    <a:pt x="165" y="1"/>
                  </a:cubicBezTo>
                  <a:lnTo>
                    <a:pt x="161" y="1"/>
                  </a:lnTo>
                  <a:cubicBezTo>
                    <a:pt x="160" y="1"/>
                    <a:pt x="158" y="1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31"/>
          <p:cNvGrpSpPr/>
          <p:nvPr/>
        </p:nvGrpSpPr>
        <p:grpSpPr>
          <a:xfrm rot="10800000" flipH="1">
            <a:off x="7211620" y="3937000"/>
            <a:ext cx="1932380" cy="1216024"/>
            <a:chOff x="182045" y="2153675"/>
            <a:chExt cx="1932380" cy="1216024"/>
          </a:xfrm>
        </p:grpSpPr>
        <p:sp>
          <p:nvSpPr>
            <p:cNvPr id="249" name="Google Shape;249;p31"/>
            <p:cNvSpPr/>
            <p:nvPr/>
          </p:nvSpPr>
          <p:spPr>
            <a:xfrm flipH="1">
              <a:off x="272604" y="2159010"/>
              <a:ext cx="1836415" cy="1205567"/>
            </a:xfrm>
            <a:custGeom>
              <a:avLst/>
              <a:gdLst/>
              <a:ahLst/>
              <a:cxnLst/>
              <a:rect l="l" t="t" r="r" b="b"/>
              <a:pathLst>
                <a:path w="25815" h="16947" extrusionOk="0">
                  <a:moveTo>
                    <a:pt x="0" y="1"/>
                  </a:moveTo>
                  <a:lnTo>
                    <a:pt x="0" y="12672"/>
                  </a:lnTo>
                  <a:cubicBezTo>
                    <a:pt x="1183" y="12323"/>
                    <a:pt x="2189" y="11635"/>
                    <a:pt x="2871" y="10741"/>
                  </a:cubicBezTo>
                  <a:cubicBezTo>
                    <a:pt x="3518" y="11348"/>
                    <a:pt x="4438" y="11727"/>
                    <a:pt x="5456" y="11727"/>
                  </a:cubicBezTo>
                  <a:cubicBezTo>
                    <a:pt x="5891" y="11727"/>
                    <a:pt x="6305" y="11657"/>
                    <a:pt x="6690" y="11532"/>
                  </a:cubicBezTo>
                  <a:lnTo>
                    <a:pt x="6690" y="11532"/>
                  </a:lnTo>
                  <a:cubicBezTo>
                    <a:pt x="6615" y="11839"/>
                    <a:pt x="6573" y="12156"/>
                    <a:pt x="6573" y="12483"/>
                  </a:cubicBezTo>
                  <a:cubicBezTo>
                    <a:pt x="6573" y="14949"/>
                    <a:pt x="8845" y="16946"/>
                    <a:pt x="11646" y="16946"/>
                  </a:cubicBezTo>
                  <a:cubicBezTo>
                    <a:pt x="14447" y="16946"/>
                    <a:pt x="16718" y="14949"/>
                    <a:pt x="16718" y="12483"/>
                  </a:cubicBezTo>
                  <a:cubicBezTo>
                    <a:pt x="16718" y="12210"/>
                    <a:pt x="16687" y="11943"/>
                    <a:pt x="16634" y="11683"/>
                  </a:cubicBezTo>
                  <a:cubicBezTo>
                    <a:pt x="19105" y="11387"/>
                    <a:pt x="21050" y="9567"/>
                    <a:pt x="21142" y="7300"/>
                  </a:cubicBezTo>
                  <a:cubicBezTo>
                    <a:pt x="21151" y="7082"/>
                    <a:pt x="21141" y="6869"/>
                    <a:pt x="21116" y="6658"/>
                  </a:cubicBezTo>
                  <a:lnTo>
                    <a:pt x="21116" y="6658"/>
                  </a:lnTo>
                  <a:cubicBezTo>
                    <a:pt x="21477" y="6768"/>
                    <a:pt x="21863" y="6827"/>
                    <a:pt x="22264" y="6827"/>
                  </a:cubicBezTo>
                  <a:cubicBezTo>
                    <a:pt x="24226" y="6827"/>
                    <a:pt x="25813" y="5429"/>
                    <a:pt x="25813" y="3706"/>
                  </a:cubicBezTo>
                  <a:cubicBezTo>
                    <a:pt x="25814" y="2114"/>
                    <a:pt x="24627" y="252"/>
                    <a:pt x="22876" y="61"/>
                  </a:cubicBezTo>
                  <a:cubicBezTo>
                    <a:pt x="22730" y="45"/>
                    <a:pt x="22580" y="35"/>
                    <a:pt x="22430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 flipH="1">
              <a:off x="267482" y="2153675"/>
              <a:ext cx="1846943" cy="1216024"/>
            </a:xfrm>
            <a:custGeom>
              <a:avLst/>
              <a:gdLst/>
              <a:ahLst/>
              <a:cxnLst/>
              <a:rect l="l" t="t" r="r" b="b"/>
              <a:pathLst>
                <a:path w="25963" h="17094" extrusionOk="0">
                  <a:moveTo>
                    <a:pt x="152" y="152"/>
                  </a:moveTo>
                  <a:lnTo>
                    <a:pt x="22509" y="185"/>
                  </a:lnTo>
                  <a:cubicBezTo>
                    <a:pt x="22654" y="185"/>
                    <a:pt x="22801" y="193"/>
                    <a:pt x="22947" y="210"/>
                  </a:cubicBezTo>
                  <a:cubicBezTo>
                    <a:pt x="24665" y="397"/>
                    <a:pt x="25818" y="2208"/>
                    <a:pt x="25818" y="3780"/>
                  </a:cubicBezTo>
                  <a:cubicBezTo>
                    <a:pt x="25818" y="5461"/>
                    <a:pt x="24259" y="6827"/>
                    <a:pt x="22342" y="6827"/>
                  </a:cubicBezTo>
                  <a:cubicBezTo>
                    <a:pt x="21956" y="6827"/>
                    <a:pt x="21576" y="6772"/>
                    <a:pt x="21215" y="6663"/>
                  </a:cubicBezTo>
                  <a:lnTo>
                    <a:pt x="21106" y="6631"/>
                  </a:lnTo>
                  <a:lnTo>
                    <a:pt x="21106" y="6631"/>
                  </a:lnTo>
                  <a:lnTo>
                    <a:pt x="21119" y="6742"/>
                  </a:lnTo>
                  <a:cubicBezTo>
                    <a:pt x="21144" y="6955"/>
                    <a:pt x="21152" y="7167"/>
                    <a:pt x="21144" y="7371"/>
                  </a:cubicBezTo>
                  <a:cubicBezTo>
                    <a:pt x="21055" y="9573"/>
                    <a:pt x="19186" y="11387"/>
                    <a:pt x="16701" y="11684"/>
                  </a:cubicBezTo>
                  <a:lnTo>
                    <a:pt x="16622" y="11694"/>
                  </a:lnTo>
                  <a:lnTo>
                    <a:pt x="16638" y="11772"/>
                  </a:lnTo>
                  <a:cubicBezTo>
                    <a:pt x="16692" y="12042"/>
                    <a:pt x="16720" y="12300"/>
                    <a:pt x="16720" y="12557"/>
                  </a:cubicBezTo>
                  <a:cubicBezTo>
                    <a:pt x="16720" y="14978"/>
                    <a:pt x="14477" y="16946"/>
                    <a:pt x="11722" y="16946"/>
                  </a:cubicBezTo>
                  <a:cubicBezTo>
                    <a:pt x="8965" y="16946"/>
                    <a:pt x="6723" y="14978"/>
                    <a:pt x="6723" y="12557"/>
                  </a:cubicBezTo>
                  <a:cubicBezTo>
                    <a:pt x="6723" y="12249"/>
                    <a:pt x="6761" y="11933"/>
                    <a:pt x="6838" y="11624"/>
                  </a:cubicBezTo>
                  <a:lnTo>
                    <a:pt x="6869" y="11495"/>
                  </a:lnTo>
                  <a:lnTo>
                    <a:pt x="6745" y="11538"/>
                  </a:lnTo>
                  <a:cubicBezTo>
                    <a:pt x="6359" y="11666"/>
                    <a:pt x="5951" y="11729"/>
                    <a:pt x="5534" y="11729"/>
                  </a:cubicBezTo>
                  <a:cubicBezTo>
                    <a:pt x="4578" y="11729"/>
                    <a:pt x="3654" y="11377"/>
                    <a:pt x="3000" y="10764"/>
                  </a:cubicBezTo>
                  <a:lnTo>
                    <a:pt x="2940" y="10708"/>
                  </a:lnTo>
                  <a:lnTo>
                    <a:pt x="2890" y="10773"/>
                  </a:lnTo>
                  <a:cubicBezTo>
                    <a:pt x="2233" y="11638"/>
                    <a:pt x="1262" y="12302"/>
                    <a:pt x="152" y="12649"/>
                  </a:cubicBez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12842"/>
                  </a:lnTo>
                  <a:lnTo>
                    <a:pt x="96" y="12815"/>
                  </a:lnTo>
                  <a:cubicBezTo>
                    <a:pt x="1247" y="12477"/>
                    <a:pt x="2260" y="11806"/>
                    <a:pt x="2955" y="10923"/>
                  </a:cubicBezTo>
                  <a:cubicBezTo>
                    <a:pt x="3631" y="11528"/>
                    <a:pt x="4566" y="11874"/>
                    <a:pt x="5531" y="11874"/>
                  </a:cubicBezTo>
                  <a:cubicBezTo>
                    <a:pt x="5919" y="11874"/>
                    <a:pt x="6300" y="11820"/>
                    <a:pt x="6665" y="11714"/>
                  </a:cubicBezTo>
                  <a:lnTo>
                    <a:pt x="6665" y="11714"/>
                  </a:lnTo>
                  <a:cubicBezTo>
                    <a:pt x="6605" y="11994"/>
                    <a:pt x="6576" y="12277"/>
                    <a:pt x="6576" y="12557"/>
                  </a:cubicBezTo>
                  <a:cubicBezTo>
                    <a:pt x="6576" y="15060"/>
                    <a:pt x="8884" y="17094"/>
                    <a:pt x="11721" y="17094"/>
                  </a:cubicBezTo>
                  <a:cubicBezTo>
                    <a:pt x="14558" y="17094"/>
                    <a:pt x="16866" y="15060"/>
                    <a:pt x="16866" y="12556"/>
                  </a:cubicBezTo>
                  <a:cubicBezTo>
                    <a:pt x="16866" y="12313"/>
                    <a:pt x="16842" y="12071"/>
                    <a:pt x="16796" y="11819"/>
                  </a:cubicBezTo>
                  <a:cubicBezTo>
                    <a:pt x="19314" y="11484"/>
                    <a:pt x="21198" y="9625"/>
                    <a:pt x="21289" y="7374"/>
                  </a:cubicBezTo>
                  <a:cubicBezTo>
                    <a:pt x="21298" y="7197"/>
                    <a:pt x="21292" y="7015"/>
                    <a:pt x="21276" y="6830"/>
                  </a:cubicBezTo>
                  <a:lnTo>
                    <a:pt x="21276" y="6830"/>
                  </a:lnTo>
                  <a:cubicBezTo>
                    <a:pt x="21620" y="6924"/>
                    <a:pt x="21977" y="6970"/>
                    <a:pt x="22339" y="6970"/>
                  </a:cubicBezTo>
                  <a:cubicBezTo>
                    <a:pt x="24338" y="6970"/>
                    <a:pt x="25963" y="5537"/>
                    <a:pt x="25963" y="3776"/>
                  </a:cubicBezTo>
                  <a:cubicBezTo>
                    <a:pt x="25963" y="2141"/>
                    <a:pt x="24755" y="257"/>
                    <a:pt x="22960" y="59"/>
                  </a:cubicBezTo>
                  <a:cubicBezTo>
                    <a:pt x="22809" y="43"/>
                    <a:pt x="22656" y="33"/>
                    <a:pt x="22505" y="3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 flipH="1">
              <a:off x="531331" y="2160789"/>
              <a:ext cx="1577687" cy="1012073"/>
            </a:xfrm>
            <a:custGeom>
              <a:avLst/>
              <a:gdLst/>
              <a:ahLst/>
              <a:cxnLst/>
              <a:rect l="l" t="t" r="r" b="b"/>
              <a:pathLst>
                <a:path w="22178" h="14227" extrusionOk="0">
                  <a:moveTo>
                    <a:pt x="0" y="1"/>
                  </a:moveTo>
                  <a:lnTo>
                    <a:pt x="0" y="10573"/>
                  </a:lnTo>
                  <a:cubicBezTo>
                    <a:pt x="361" y="10674"/>
                    <a:pt x="742" y="10727"/>
                    <a:pt x="1134" y="10727"/>
                  </a:cubicBezTo>
                  <a:cubicBezTo>
                    <a:pt x="2609" y="10727"/>
                    <a:pt x="3908" y="9974"/>
                    <a:pt x="4671" y="8830"/>
                  </a:cubicBezTo>
                  <a:cubicBezTo>
                    <a:pt x="5164" y="9358"/>
                    <a:pt x="5866" y="9688"/>
                    <a:pt x="6643" y="9688"/>
                  </a:cubicBezTo>
                  <a:cubicBezTo>
                    <a:pt x="6976" y="9688"/>
                    <a:pt x="7292" y="9629"/>
                    <a:pt x="7586" y="9519"/>
                  </a:cubicBezTo>
                  <a:lnTo>
                    <a:pt x="7586" y="9519"/>
                  </a:lnTo>
                  <a:cubicBezTo>
                    <a:pt x="7528" y="9787"/>
                    <a:pt x="7497" y="10064"/>
                    <a:pt x="7497" y="10347"/>
                  </a:cubicBezTo>
                  <a:cubicBezTo>
                    <a:pt x="7497" y="12491"/>
                    <a:pt x="9230" y="14226"/>
                    <a:pt x="11366" y="14226"/>
                  </a:cubicBezTo>
                  <a:cubicBezTo>
                    <a:pt x="13504" y="14226"/>
                    <a:pt x="15237" y="12491"/>
                    <a:pt x="15237" y="10347"/>
                  </a:cubicBezTo>
                  <a:cubicBezTo>
                    <a:pt x="15237" y="10109"/>
                    <a:pt x="15214" y="9877"/>
                    <a:pt x="15173" y="9650"/>
                  </a:cubicBezTo>
                  <a:cubicBezTo>
                    <a:pt x="17058" y="9393"/>
                    <a:pt x="18541" y="7810"/>
                    <a:pt x="18613" y="5839"/>
                  </a:cubicBezTo>
                  <a:cubicBezTo>
                    <a:pt x="18619" y="5650"/>
                    <a:pt x="18612" y="5465"/>
                    <a:pt x="18593" y="5281"/>
                  </a:cubicBezTo>
                  <a:lnTo>
                    <a:pt x="18593" y="5281"/>
                  </a:lnTo>
                  <a:cubicBezTo>
                    <a:pt x="18869" y="5377"/>
                    <a:pt x="19164" y="5427"/>
                    <a:pt x="19471" y="5427"/>
                  </a:cubicBezTo>
                  <a:cubicBezTo>
                    <a:pt x="20966" y="5427"/>
                    <a:pt x="22178" y="4213"/>
                    <a:pt x="22178" y="2714"/>
                  </a:cubicBezTo>
                  <a:cubicBezTo>
                    <a:pt x="22177" y="1332"/>
                    <a:pt x="21144" y="189"/>
                    <a:pt x="19808" y="23"/>
                  </a:cubicBezTo>
                  <a:cubicBezTo>
                    <a:pt x="19696" y="9"/>
                    <a:pt x="19582" y="1"/>
                    <a:pt x="1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 flipH="1">
              <a:off x="526209" y="2155596"/>
              <a:ext cx="1588074" cy="1022530"/>
            </a:xfrm>
            <a:custGeom>
              <a:avLst/>
              <a:gdLst/>
              <a:ahLst/>
              <a:cxnLst/>
              <a:rect l="l" t="t" r="r" b="b"/>
              <a:pathLst>
                <a:path w="22324" h="14374" extrusionOk="0">
                  <a:moveTo>
                    <a:pt x="19545" y="147"/>
                  </a:moveTo>
                  <a:cubicBezTo>
                    <a:pt x="19656" y="147"/>
                    <a:pt x="19768" y="153"/>
                    <a:pt x="19876" y="167"/>
                  </a:cubicBezTo>
                  <a:cubicBezTo>
                    <a:pt x="21189" y="331"/>
                    <a:pt x="22179" y="1457"/>
                    <a:pt x="22179" y="2786"/>
                  </a:cubicBezTo>
                  <a:cubicBezTo>
                    <a:pt x="22179" y="4242"/>
                    <a:pt x="20996" y="5426"/>
                    <a:pt x="19545" y="5426"/>
                  </a:cubicBezTo>
                  <a:cubicBezTo>
                    <a:pt x="19253" y="5426"/>
                    <a:pt x="18965" y="5379"/>
                    <a:pt x="18691" y="5285"/>
                  </a:cubicBezTo>
                  <a:lnTo>
                    <a:pt x="18582" y="5246"/>
                  </a:lnTo>
                  <a:lnTo>
                    <a:pt x="18582" y="5246"/>
                  </a:lnTo>
                  <a:lnTo>
                    <a:pt x="18594" y="5361"/>
                  </a:lnTo>
                  <a:cubicBezTo>
                    <a:pt x="18613" y="5545"/>
                    <a:pt x="18620" y="5729"/>
                    <a:pt x="18613" y="5908"/>
                  </a:cubicBezTo>
                  <a:cubicBezTo>
                    <a:pt x="18544" y="7819"/>
                    <a:pt x="17124" y="9392"/>
                    <a:pt x="15237" y="9650"/>
                  </a:cubicBezTo>
                  <a:lnTo>
                    <a:pt x="15160" y="9660"/>
                  </a:lnTo>
                  <a:lnTo>
                    <a:pt x="15173" y="9735"/>
                  </a:lnTo>
                  <a:cubicBezTo>
                    <a:pt x="15215" y="9967"/>
                    <a:pt x="15236" y="10196"/>
                    <a:pt x="15236" y="10419"/>
                  </a:cubicBezTo>
                  <a:cubicBezTo>
                    <a:pt x="15236" y="12517"/>
                    <a:pt x="13532" y="14223"/>
                    <a:pt x="11439" y="14223"/>
                  </a:cubicBezTo>
                  <a:cubicBezTo>
                    <a:pt x="9346" y="14223"/>
                    <a:pt x="7644" y="12517"/>
                    <a:pt x="7644" y="10419"/>
                  </a:cubicBezTo>
                  <a:cubicBezTo>
                    <a:pt x="7644" y="10150"/>
                    <a:pt x="7673" y="9875"/>
                    <a:pt x="7730" y="9607"/>
                  </a:cubicBezTo>
                  <a:lnTo>
                    <a:pt x="7759" y="9475"/>
                  </a:lnTo>
                  <a:lnTo>
                    <a:pt x="7635" y="9520"/>
                  </a:lnTo>
                  <a:cubicBezTo>
                    <a:pt x="7343" y="9629"/>
                    <a:pt x="7034" y="9684"/>
                    <a:pt x="6719" y="9684"/>
                  </a:cubicBezTo>
                  <a:cubicBezTo>
                    <a:pt x="5996" y="9684"/>
                    <a:pt x="5296" y="9380"/>
                    <a:pt x="4800" y="8850"/>
                  </a:cubicBezTo>
                  <a:lnTo>
                    <a:pt x="4736" y="8783"/>
                  </a:lnTo>
                  <a:lnTo>
                    <a:pt x="4684" y="8861"/>
                  </a:lnTo>
                  <a:cubicBezTo>
                    <a:pt x="3908" y="10029"/>
                    <a:pt x="2609" y="10725"/>
                    <a:pt x="1211" y="10725"/>
                  </a:cubicBezTo>
                  <a:cubicBezTo>
                    <a:pt x="848" y="10725"/>
                    <a:pt x="492" y="10680"/>
                    <a:pt x="149" y="10588"/>
                  </a:cubicBezTo>
                  <a:lnTo>
                    <a:pt x="149" y="147"/>
                  </a:lnTo>
                  <a:close/>
                  <a:moveTo>
                    <a:pt x="0" y="0"/>
                  </a:moveTo>
                  <a:lnTo>
                    <a:pt x="0" y="10701"/>
                  </a:lnTo>
                  <a:lnTo>
                    <a:pt x="53" y="10717"/>
                  </a:lnTo>
                  <a:cubicBezTo>
                    <a:pt x="426" y="10821"/>
                    <a:pt x="814" y="10875"/>
                    <a:pt x="1208" y="10875"/>
                  </a:cubicBezTo>
                  <a:cubicBezTo>
                    <a:pt x="2624" y="10875"/>
                    <a:pt x="3942" y="10184"/>
                    <a:pt x="4753" y="9021"/>
                  </a:cubicBezTo>
                  <a:cubicBezTo>
                    <a:pt x="5272" y="9539"/>
                    <a:pt x="5982" y="9836"/>
                    <a:pt x="6716" y="9836"/>
                  </a:cubicBezTo>
                  <a:cubicBezTo>
                    <a:pt x="7006" y="9836"/>
                    <a:pt x="7289" y="9791"/>
                    <a:pt x="7561" y="9704"/>
                  </a:cubicBezTo>
                  <a:lnTo>
                    <a:pt x="7561" y="9704"/>
                  </a:lnTo>
                  <a:cubicBezTo>
                    <a:pt x="7517" y="9942"/>
                    <a:pt x="7495" y="10182"/>
                    <a:pt x="7495" y="10420"/>
                  </a:cubicBezTo>
                  <a:cubicBezTo>
                    <a:pt x="7495" y="12600"/>
                    <a:pt x="9264" y="14373"/>
                    <a:pt x="11439" y="14373"/>
                  </a:cubicBezTo>
                  <a:cubicBezTo>
                    <a:pt x="13615" y="14373"/>
                    <a:pt x="15383" y="12600"/>
                    <a:pt x="15382" y="10420"/>
                  </a:cubicBezTo>
                  <a:cubicBezTo>
                    <a:pt x="15382" y="10213"/>
                    <a:pt x="15366" y="10000"/>
                    <a:pt x="15330" y="9786"/>
                  </a:cubicBezTo>
                  <a:cubicBezTo>
                    <a:pt x="17252" y="9488"/>
                    <a:pt x="18688" y="7873"/>
                    <a:pt x="18759" y="5915"/>
                  </a:cubicBezTo>
                  <a:cubicBezTo>
                    <a:pt x="18764" y="5764"/>
                    <a:pt x="18760" y="5612"/>
                    <a:pt x="18748" y="5458"/>
                  </a:cubicBezTo>
                  <a:lnTo>
                    <a:pt x="18748" y="5458"/>
                  </a:lnTo>
                  <a:cubicBezTo>
                    <a:pt x="19005" y="5535"/>
                    <a:pt x="19271" y="5574"/>
                    <a:pt x="19541" y="5574"/>
                  </a:cubicBezTo>
                  <a:cubicBezTo>
                    <a:pt x="21074" y="5574"/>
                    <a:pt x="22324" y="4324"/>
                    <a:pt x="22324" y="2787"/>
                  </a:cubicBezTo>
                  <a:cubicBezTo>
                    <a:pt x="22324" y="1384"/>
                    <a:pt x="21277" y="196"/>
                    <a:pt x="19892" y="22"/>
                  </a:cubicBezTo>
                  <a:cubicBezTo>
                    <a:pt x="19777" y="7"/>
                    <a:pt x="19660" y="0"/>
                    <a:pt x="19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 flipH="1">
              <a:off x="187380" y="2755285"/>
              <a:ext cx="54207" cy="54278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81" y="1"/>
                  </a:moveTo>
                  <a:cubicBezTo>
                    <a:pt x="171" y="1"/>
                    <a:pt x="1" y="171"/>
                    <a:pt x="1" y="382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1" y="762"/>
                    <a:pt x="761" y="592"/>
                    <a:pt x="761" y="382"/>
                  </a:cubicBezTo>
                  <a:cubicBezTo>
                    <a:pt x="761" y="171"/>
                    <a:pt x="59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 flipH="1">
              <a:off x="182045" y="2750021"/>
              <a:ext cx="64806" cy="64806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149"/>
                  </a:moveTo>
                  <a:cubicBezTo>
                    <a:pt x="624" y="149"/>
                    <a:pt x="762" y="287"/>
                    <a:pt x="762" y="456"/>
                  </a:cubicBezTo>
                  <a:cubicBezTo>
                    <a:pt x="762" y="624"/>
                    <a:pt x="624" y="763"/>
                    <a:pt x="455" y="763"/>
                  </a:cubicBezTo>
                  <a:cubicBezTo>
                    <a:pt x="287" y="763"/>
                    <a:pt x="148" y="624"/>
                    <a:pt x="148" y="456"/>
                  </a:cubicBezTo>
                  <a:cubicBezTo>
                    <a:pt x="148" y="287"/>
                    <a:pt x="287" y="149"/>
                    <a:pt x="455" y="149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6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6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 flipH="1">
              <a:off x="1921998" y="3084581"/>
              <a:ext cx="54278" cy="54278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2" y="762"/>
                    <a:pt x="762" y="592"/>
                    <a:pt x="762" y="381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 flipH="1">
              <a:off x="1916734" y="3079317"/>
              <a:ext cx="64806" cy="64735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55" y="148"/>
                  </a:moveTo>
                  <a:cubicBezTo>
                    <a:pt x="625" y="148"/>
                    <a:pt x="764" y="286"/>
                    <a:pt x="762" y="455"/>
                  </a:cubicBezTo>
                  <a:cubicBezTo>
                    <a:pt x="762" y="624"/>
                    <a:pt x="624" y="761"/>
                    <a:pt x="455" y="761"/>
                  </a:cubicBezTo>
                  <a:cubicBezTo>
                    <a:pt x="287" y="761"/>
                    <a:pt x="148" y="624"/>
                    <a:pt x="148" y="455"/>
                  </a:cubicBezTo>
                  <a:cubicBezTo>
                    <a:pt x="148" y="286"/>
                    <a:pt x="287" y="148"/>
                    <a:pt x="455" y="148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5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5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 flipH="1">
              <a:off x="633626" y="2782744"/>
              <a:ext cx="119226" cy="108414"/>
            </a:xfrm>
            <a:custGeom>
              <a:avLst/>
              <a:gdLst/>
              <a:ahLst/>
              <a:cxnLst/>
              <a:rect l="l" t="t" r="r" b="b"/>
              <a:pathLst>
                <a:path w="1676" h="1524" extrusionOk="0">
                  <a:moveTo>
                    <a:pt x="838" y="0"/>
                  </a:moveTo>
                  <a:cubicBezTo>
                    <a:pt x="493" y="0"/>
                    <a:pt x="180" y="237"/>
                    <a:pt x="97" y="587"/>
                  </a:cubicBezTo>
                  <a:cubicBezTo>
                    <a:pt x="0" y="996"/>
                    <a:pt x="254" y="1406"/>
                    <a:pt x="663" y="1503"/>
                  </a:cubicBezTo>
                  <a:cubicBezTo>
                    <a:pt x="722" y="1517"/>
                    <a:pt x="781" y="1523"/>
                    <a:pt x="839" y="1523"/>
                  </a:cubicBezTo>
                  <a:cubicBezTo>
                    <a:pt x="1184" y="1523"/>
                    <a:pt x="1496" y="1287"/>
                    <a:pt x="1579" y="937"/>
                  </a:cubicBezTo>
                  <a:cubicBezTo>
                    <a:pt x="1675" y="528"/>
                    <a:pt x="1422" y="118"/>
                    <a:pt x="1013" y="21"/>
                  </a:cubicBezTo>
                  <a:cubicBezTo>
                    <a:pt x="955" y="7"/>
                    <a:pt x="896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 flipH="1">
              <a:off x="633626" y="2777338"/>
              <a:ext cx="118728" cy="118728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5" y="146"/>
                  </a:moveTo>
                  <a:cubicBezTo>
                    <a:pt x="1212" y="146"/>
                    <a:pt x="1522" y="453"/>
                    <a:pt x="1522" y="833"/>
                  </a:cubicBezTo>
                  <a:cubicBezTo>
                    <a:pt x="1522" y="1212"/>
                    <a:pt x="1213" y="1520"/>
                    <a:pt x="835" y="1520"/>
                  </a:cubicBezTo>
                  <a:cubicBezTo>
                    <a:pt x="455" y="1520"/>
                    <a:pt x="147" y="1212"/>
                    <a:pt x="147" y="833"/>
                  </a:cubicBezTo>
                  <a:cubicBezTo>
                    <a:pt x="147" y="453"/>
                    <a:pt x="456" y="146"/>
                    <a:pt x="835" y="146"/>
                  </a:cubicBezTo>
                  <a:close/>
                  <a:moveTo>
                    <a:pt x="835" y="0"/>
                  </a:moveTo>
                  <a:cubicBezTo>
                    <a:pt x="375" y="0"/>
                    <a:pt x="0" y="374"/>
                    <a:pt x="0" y="834"/>
                  </a:cubicBezTo>
                  <a:cubicBezTo>
                    <a:pt x="0" y="1294"/>
                    <a:pt x="375" y="1668"/>
                    <a:pt x="835" y="1668"/>
                  </a:cubicBezTo>
                  <a:cubicBezTo>
                    <a:pt x="1294" y="1668"/>
                    <a:pt x="1668" y="1293"/>
                    <a:pt x="1668" y="834"/>
                  </a:cubicBezTo>
                  <a:cubicBezTo>
                    <a:pt x="1668" y="374"/>
                    <a:pt x="1294" y="0"/>
                    <a:pt x="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>
            <a:spLocks noGrp="1"/>
          </p:cNvSpPr>
          <p:nvPr>
            <p:ph type="title"/>
          </p:nvPr>
        </p:nvSpPr>
        <p:spPr>
          <a:xfrm rot="-268">
            <a:off x="1031402" y="246023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</a:t>
            </a:r>
            <a:r>
              <a:rPr lang="en" dirty="0" smtClean="0">
                <a:solidFill>
                  <a:schemeClr val="lt1"/>
                </a:solidFill>
              </a:rPr>
              <a:t>Architecture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449" name="Google Shape;449;p39"/>
          <p:cNvGraphicFramePr/>
          <p:nvPr>
            <p:extLst>
              <p:ext uri="{D42A27DB-BD31-4B8C-83A1-F6EECF244321}">
                <p14:modId xmlns:p14="http://schemas.microsoft.com/office/powerpoint/2010/main" val="2531777192"/>
              </p:ext>
            </p:extLst>
          </p:nvPr>
        </p:nvGraphicFramePr>
        <p:xfrm>
          <a:off x="631805" y="821556"/>
          <a:ext cx="7644174" cy="4200265"/>
        </p:xfrm>
        <a:graphic>
          <a:graphicData uri="http://schemas.openxmlformats.org/drawingml/2006/table">
            <a:tbl>
              <a:tblPr>
                <a:noFill/>
                <a:tableStyleId>{84C52F64-8AC7-43EB-9035-FA8AA175DE17}</a:tableStyleId>
              </a:tblPr>
              <a:tblGrid>
                <a:gridCol w="127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029">
                  <a:extLst>
                    <a:ext uri="{9D8B030D-6E8A-4147-A177-3AD203B41FA5}">
                      <a16:colId xmlns:a16="http://schemas.microsoft.com/office/drawing/2014/main" val="2652132724"/>
                    </a:ext>
                  </a:extLst>
                </a:gridCol>
                <a:gridCol w="1274029">
                  <a:extLst>
                    <a:ext uri="{9D8B030D-6E8A-4147-A177-3AD203B41FA5}">
                      <a16:colId xmlns:a16="http://schemas.microsoft.com/office/drawing/2014/main" val="2326004104"/>
                    </a:ext>
                  </a:extLst>
                </a:gridCol>
                <a:gridCol w="1274029">
                  <a:extLst>
                    <a:ext uri="{9D8B030D-6E8A-4147-A177-3AD203B41FA5}">
                      <a16:colId xmlns:a16="http://schemas.microsoft.com/office/drawing/2014/main" val="1535511427"/>
                    </a:ext>
                  </a:extLst>
                </a:gridCol>
                <a:gridCol w="1274029">
                  <a:extLst>
                    <a:ext uri="{9D8B030D-6E8A-4147-A177-3AD203B41FA5}">
                      <a16:colId xmlns:a16="http://schemas.microsoft.com/office/drawing/2014/main" val="2653365618"/>
                    </a:ext>
                  </a:extLst>
                </a:gridCol>
              </a:tblGrid>
              <a:tr h="5337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Number of layers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 smtClean="0">
                          <a:solidFill>
                            <a:schemeClr val="dk2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2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2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2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3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3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7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Neurons in layer 1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 smtClean="0">
                          <a:solidFill>
                            <a:schemeClr val="dk2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8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16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Neurons in layer 2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16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32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913747"/>
                  </a:ext>
                </a:extLst>
              </a:tr>
              <a:tr h="533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Neurons in layer 3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None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None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None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414930"/>
                  </a:ext>
                </a:extLst>
              </a:tr>
              <a:tr h="533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Output</a:t>
                      </a:r>
                      <a:r>
                        <a:rPr lang="en-US" sz="1200" baseline="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 per second</a:t>
                      </a:r>
                      <a:endParaRPr lang="en-US" sz="1200" dirty="0" smtClean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6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4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2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2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1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72668"/>
                  </a:ext>
                </a:extLst>
              </a:tr>
              <a:tr h="4636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Accuracy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79%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80%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None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None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None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211803"/>
                  </a:ext>
                </a:extLst>
              </a:tr>
              <a:tr h="4636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Memory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55kB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91kB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162kB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87kB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123kB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666257"/>
                  </a:ext>
                </a:extLst>
              </a:tr>
              <a:tr h="5298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Conclusion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Good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Good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Too slow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Too</a:t>
                      </a:r>
                      <a:r>
                        <a:rPr lang="en-US" sz="1200" baseline="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 slow</a:t>
                      </a:r>
                      <a:endParaRPr sz="1200" dirty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Too</a:t>
                      </a:r>
                      <a:r>
                        <a:rPr lang="en-US" sz="1200" baseline="0" dirty="0" smtClean="0">
                          <a:latin typeface="Glegoo"/>
                          <a:ea typeface="Glegoo"/>
                          <a:cs typeface="Glegoo"/>
                          <a:sym typeface="Glegoo"/>
                        </a:rPr>
                        <a:t> slow</a:t>
                      </a:r>
                      <a:endParaRPr lang="en-US" sz="1200" dirty="0" smtClean="0"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34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535980" y="2081225"/>
            <a:ext cx="4113321" cy="2273990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6"/>
          <p:cNvSpPr txBox="1">
            <a:spLocks noGrp="1"/>
          </p:cNvSpPr>
          <p:nvPr>
            <p:ph type="title" idx="2"/>
          </p:nvPr>
        </p:nvSpPr>
        <p:spPr>
          <a:xfrm rot="-909">
            <a:off x="331903" y="1724057"/>
            <a:ext cx="3791871" cy="18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BLUE </a:t>
            </a:r>
            <a:r>
              <a:rPr lang="en" dirty="0" smtClean="0">
                <a:solidFill>
                  <a:schemeClr val="lt1"/>
                </a:solidFill>
              </a:rPr>
              <a:t>TOOTH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716797" y="776850"/>
            <a:ext cx="16314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4444540" y="1161900"/>
            <a:ext cx="340575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Quick introduction of </a:t>
            </a:r>
            <a:r>
              <a:rPr lang="en-US" dirty="0" smtClean="0"/>
              <a:t>Bluetooth</a:t>
            </a:r>
            <a:endParaRPr lang="en-US" dirty="0"/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269950" y="2330836"/>
            <a:ext cx="4113321" cy="2273990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5" name="Google Shape;355;p36"/>
          <p:cNvSpPr/>
          <p:nvPr/>
        </p:nvSpPr>
        <p:spPr>
          <a:xfrm flipH="1">
            <a:off x="3040910" y="251188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 flipH="1">
            <a:off x="3353447" y="449197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36"/>
          <p:cNvGrpSpPr/>
          <p:nvPr/>
        </p:nvGrpSpPr>
        <p:grpSpPr>
          <a:xfrm rot="10800000">
            <a:off x="-7853" y="3937000"/>
            <a:ext cx="1932380" cy="1216024"/>
            <a:chOff x="182045" y="2153675"/>
            <a:chExt cx="1932380" cy="1216024"/>
          </a:xfrm>
        </p:grpSpPr>
        <p:sp>
          <p:nvSpPr>
            <p:cNvPr id="358" name="Google Shape;358;p36"/>
            <p:cNvSpPr/>
            <p:nvPr/>
          </p:nvSpPr>
          <p:spPr>
            <a:xfrm flipH="1">
              <a:off x="272604" y="2159010"/>
              <a:ext cx="1836415" cy="1205567"/>
            </a:xfrm>
            <a:custGeom>
              <a:avLst/>
              <a:gdLst/>
              <a:ahLst/>
              <a:cxnLst/>
              <a:rect l="l" t="t" r="r" b="b"/>
              <a:pathLst>
                <a:path w="25815" h="16947" extrusionOk="0">
                  <a:moveTo>
                    <a:pt x="0" y="1"/>
                  </a:moveTo>
                  <a:lnTo>
                    <a:pt x="0" y="12672"/>
                  </a:lnTo>
                  <a:cubicBezTo>
                    <a:pt x="1183" y="12323"/>
                    <a:pt x="2189" y="11635"/>
                    <a:pt x="2871" y="10741"/>
                  </a:cubicBezTo>
                  <a:cubicBezTo>
                    <a:pt x="3518" y="11348"/>
                    <a:pt x="4438" y="11727"/>
                    <a:pt x="5456" y="11727"/>
                  </a:cubicBezTo>
                  <a:cubicBezTo>
                    <a:pt x="5891" y="11727"/>
                    <a:pt x="6305" y="11657"/>
                    <a:pt x="6690" y="11532"/>
                  </a:cubicBezTo>
                  <a:lnTo>
                    <a:pt x="6690" y="11532"/>
                  </a:lnTo>
                  <a:cubicBezTo>
                    <a:pt x="6615" y="11839"/>
                    <a:pt x="6573" y="12156"/>
                    <a:pt x="6573" y="12483"/>
                  </a:cubicBezTo>
                  <a:cubicBezTo>
                    <a:pt x="6573" y="14949"/>
                    <a:pt x="8845" y="16946"/>
                    <a:pt x="11646" y="16946"/>
                  </a:cubicBezTo>
                  <a:cubicBezTo>
                    <a:pt x="14447" y="16946"/>
                    <a:pt x="16718" y="14949"/>
                    <a:pt x="16718" y="12483"/>
                  </a:cubicBezTo>
                  <a:cubicBezTo>
                    <a:pt x="16718" y="12210"/>
                    <a:pt x="16687" y="11943"/>
                    <a:pt x="16634" y="11683"/>
                  </a:cubicBezTo>
                  <a:cubicBezTo>
                    <a:pt x="19105" y="11387"/>
                    <a:pt x="21050" y="9567"/>
                    <a:pt x="21142" y="7300"/>
                  </a:cubicBezTo>
                  <a:cubicBezTo>
                    <a:pt x="21151" y="7082"/>
                    <a:pt x="21141" y="6869"/>
                    <a:pt x="21116" y="6658"/>
                  </a:cubicBezTo>
                  <a:lnTo>
                    <a:pt x="21116" y="6658"/>
                  </a:lnTo>
                  <a:cubicBezTo>
                    <a:pt x="21477" y="6768"/>
                    <a:pt x="21863" y="6827"/>
                    <a:pt x="22264" y="6827"/>
                  </a:cubicBezTo>
                  <a:cubicBezTo>
                    <a:pt x="24226" y="6827"/>
                    <a:pt x="25813" y="5429"/>
                    <a:pt x="25813" y="3706"/>
                  </a:cubicBezTo>
                  <a:cubicBezTo>
                    <a:pt x="25814" y="2114"/>
                    <a:pt x="24627" y="252"/>
                    <a:pt x="22876" y="61"/>
                  </a:cubicBezTo>
                  <a:cubicBezTo>
                    <a:pt x="22730" y="45"/>
                    <a:pt x="22580" y="35"/>
                    <a:pt x="22430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flipH="1">
              <a:off x="267482" y="2153675"/>
              <a:ext cx="1846943" cy="1216024"/>
            </a:xfrm>
            <a:custGeom>
              <a:avLst/>
              <a:gdLst/>
              <a:ahLst/>
              <a:cxnLst/>
              <a:rect l="l" t="t" r="r" b="b"/>
              <a:pathLst>
                <a:path w="25963" h="17094" extrusionOk="0">
                  <a:moveTo>
                    <a:pt x="152" y="152"/>
                  </a:moveTo>
                  <a:lnTo>
                    <a:pt x="22509" y="185"/>
                  </a:lnTo>
                  <a:cubicBezTo>
                    <a:pt x="22654" y="185"/>
                    <a:pt x="22801" y="193"/>
                    <a:pt x="22947" y="210"/>
                  </a:cubicBezTo>
                  <a:cubicBezTo>
                    <a:pt x="24665" y="397"/>
                    <a:pt x="25818" y="2208"/>
                    <a:pt x="25818" y="3780"/>
                  </a:cubicBezTo>
                  <a:cubicBezTo>
                    <a:pt x="25818" y="5461"/>
                    <a:pt x="24259" y="6827"/>
                    <a:pt x="22342" y="6827"/>
                  </a:cubicBezTo>
                  <a:cubicBezTo>
                    <a:pt x="21956" y="6827"/>
                    <a:pt x="21576" y="6772"/>
                    <a:pt x="21215" y="6663"/>
                  </a:cubicBezTo>
                  <a:lnTo>
                    <a:pt x="21106" y="6631"/>
                  </a:lnTo>
                  <a:lnTo>
                    <a:pt x="21106" y="6631"/>
                  </a:lnTo>
                  <a:lnTo>
                    <a:pt x="21119" y="6742"/>
                  </a:lnTo>
                  <a:cubicBezTo>
                    <a:pt x="21144" y="6955"/>
                    <a:pt x="21152" y="7167"/>
                    <a:pt x="21144" y="7371"/>
                  </a:cubicBezTo>
                  <a:cubicBezTo>
                    <a:pt x="21055" y="9573"/>
                    <a:pt x="19186" y="11387"/>
                    <a:pt x="16701" y="11684"/>
                  </a:cubicBezTo>
                  <a:lnTo>
                    <a:pt x="16622" y="11694"/>
                  </a:lnTo>
                  <a:lnTo>
                    <a:pt x="16638" y="11772"/>
                  </a:lnTo>
                  <a:cubicBezTo>
                    <a:pt x="16692" y="12042"/>
                    <a:pt x="16720" y="12300"/>
                    <a:pt x="16720" y="12557"/>
                  </a:cubicBezTo>
                  <a:cubicBezTo>
                    <a:pt x="16720" y="14978"/>
                    <a:pt x="14477" y="16946"/>
                    <a:pt x="11722" y="16946"/>
                  </a:cubicBezTo>
                  <a:cubicBezTo>
                    <a:pt x="8965" y="16946"/>
                    <a:pt x="6723" y="14978"/>
                    <a:pt x="6723" y="12557"/>
                  </a:cubicBezTo>
                  <a:cubicBezTo>
                    <a:pt x="6723" y="12249"/>
                    <a:pt x="6761" y="11933"/>
                    <a:pt x="6838" y="11624"/>
                  </a:cubicBezTo>
                  <a:lnTo>
                    <a:pt x="6869" y="11495"/>
                  </a:lnTo>
                  <a:lnTo>
                    <a:pt x="6745" y="11538"/>
                  </a:lnTo>
                  <a:cubicBezTo>
                    <a:pt x="6359" y="11666"/>
                    <a:pt x="5951" y="11729"/>
                    <a:pt x="5534" y="11729"/>
                  </a:cubicBezTo>
                  <a:cubicBezTo>
                    <a:pt x="4578" y="11729"/>
                    <a:pt x="3654" y="11377"/>
                    <a:pt x="3000" y="10764"/>
                  </a:cubicBezTo>
                  <a:lnTo>
                    <a:pt x="2940" y="10708"/>
                  </a:lnTo>
                  <a:lnTo>
                    <a:pt x="2890" y="10773"/>
                  </a:lnTo>
                  <a:cubicBezTo>
                    <a:pt x="2233" y="11638"/>
                    <a:pt x="1262" y="12302"/>
                    <a:pt x="152" y="12649"/>
                  </a:cubicBez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12842"/>
                  </a:lnTo>
                  <a:lnTo>
                    <a:pt x="96" y="12815"/>
                  </a:lnTo>
                  <a:cubicBezTo>
                    <a:pt x="1247" y="12477"/>
                    <a:pt x="2260" y="11806"/>
                    <a:pt x="2955" y="10923"/>
                  </a:cubicBezTo>
                  <a:cubicBezTo>
                    <a:pt x="3631" y="11528"/>
                    <a:pt x="4566" y="11874"/>
                    <a:pt x="5531" y="11874"/>
                  </a:cubicBezTo>
                  <a:cubicBezTo>
                    <a:pt x="5919" y="11874"/>
                    <a:pt x="6300" y="11820"/>
                    <a:pt x="6665" y="11714"/>
                  </a:cubicBezTo>
                  <a:lnTo>
                    <a:pt x="6665" y="11714"/>
                  </a:lnTo>
                  <a:cubicBezTo>
                    <a:pt x="6605" y="11994"/>
                    <a:pt x="6576" y="12277"/>
                    <a:pt x="6576" y="12557"/>
                  </a:cubicBezTo>
                  <a:cubicBezTo>
                    <a:pt x="6576" y="15060"/>
                    <a:pt x="8884" y="17094"/>
                    <a:pt x="11721" y="17094"/>
                  </a:cubicBezTo>
                  <a:cubicBezTo>
                    <a:pt x="14558" y="17094"/>
                    <a:pt x="16866" y="15060"/>
                    <a:pt x="16866" y="12556"/>
                  </a:cubicBezTo>
                  <a:cubicBezTo>
                    <a:pt x="16866" y="12313"/>
                    <a:pt x="16842" y="12071"/>
                    <a:pt x="16796" y="11819"/>
                  </a:cubicBezTo>
                  <a:cubicBezTo>
                    <a:pt x="19314" y="11484"/>
                    <a:pt x="21198" y="9625"/>
                    <a:pt x="21289" y="7374"/>
                  </a:cubicBezTo>
                  <a:cubicBezTo>
                    <a:pt x="21298" y="7197"/>
                    <a:pt x="21292" y="7015"/>
                    <a:pt x="21276" y="6830"/>
                  </a:cubicBezTo>
                  <a:lnTo>
                    <a:pt x="21276" y="6830"/>
                  </a:lnTo>
                  <a:cubicBezTo>
                    <a:pt x="21620" y="6924"/>
                    <a:pt x="21977" y="6970"/>
                    <a:pt x="22339" y="6970"/>
                  </a:cubicBezTo>
                  <a:cubicBezTo>
                    <a:pt x="24338" y="6970"/>
                    <a:pt x="25963" y="5537"/>
                    <a:pt x="25963" y="3776"/>
                  </a:cubicBezTo>
                  <a:cubicBezTo>
                    <a:pt x="25963" y="2141"/>
                    <a:pt x="24755" y="257"/>
                    <a:pt x="22960" y="59"/>
                  </a:cubicBezTo>
                  <a:cubicBezTo>
                    <a:pt x="22809" y="43"/>
                    <a:pt x="22656" y="33"/>
                    <a:pt x="22505" y="3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531331" y="2160789"/>
              <a:ext cx="1577687" cy="1012073"/>
            </a:xfrm>
            <a:custGeom>
              <a:avLst/>
              <a:gdLst/>
              <a:ahLst/>
              <a:cxnLst/>
              <a:rect l="l" t="t" r="r" b="b"/>
              <a:pathLst>
                <a:path w="22178" h="14227" extrusionOk="0">
                  <a:moveTo>
                    <a:pt x="0" y="1"/>
                  </a:moveTo>
                  <a:lnTo>
                    <a:pt x="0" y="10573"/>
                  </a:lnTo>
                  <a:cubicBezTo>
                    <a:pt x="361" y="10674"/>
                    <a:pt x="742" y="10727"/>
                    <a:pt x="1134" y="10727"/>
                  </a:cubicBezTo>
                  <a:cubicBezTo>
                    <a:pt x="2609" y="10727"/>
                    <a:pt x="3908" y="9974"/>
                    <a:pt x="4671" y="8830"/>
                  </a:cubicBezTo>
                  <a:cubicBezTo>
                    <a:pt x="5164" y="9358"/>
                    <a:pt x="5866" y="9688"/>
                    <a:pt x="6643" y="9688"/>
                  </a:cubicBezTo>
                  <a:cubicBezTo>
                    <a:pt x="6976" y="9688"/>
                    <a:pt x="7292" y="9629"/>
                    <a:pt x="7586" y="9519"/>
                  </a:cubicBezTo>
                  <a:lnTo>
                    <a:pt x="7586" y="9519"/>
                  </a:lnTo>
                  <a:cubicBezTo>
                    <a:pt x="7528" y="9787"/>
                    <a:pt x="7497" y="10064"/>
                    <a:pt x="7497" y="10347"/>
                  </a:cubicBezTo>
                  <a:cubicBezTo>
                    <a:pt x="7497" y="12491"/>
                    <a:pt x="9230" y="14226"/>
                    <a:pt x="11366" y="14226"/>
                  </a:cubicBezTo>
                  <a:cubicBezTo>
                    <a:pt x="13504" y="14226"/>
                    <a:pt x="15237" y="12491"/>
                    <a:pt x="15237" y="10347"/>
                  </a:cubicBezTo>
                  <a:cubicBezTo>
                    <a:pt x="15237" y="10109"/>
                    <a:pt x="15214" y="9877"/>
                    <a:pt x="15173" y="9650"/>
                  </a:cubicBezTo>
                  <a:cubicBezTo>
                    <a:pt x="17058" y="9393"/>
                    <a:pt x="18541" y="7810"/>
                    <a:pt x="18613" y="5839"/>
                  </a:cubicBezTo>
                  <a:cubicBezTo>
                    <a:pt x="18619" y="5650"/>
                    <a:pt x="18612" y="5465"/>
                    <a:pt x="18593" y="5281"/>
                  </a:cubicBezTo>
                  <a:lnTo>
                    <a:pt x="18593" y="5281"/>
                  </a:lnTo>
                  <a:cubicBezTo>
                    <a:pt x="18869" y="5377"/>
                    <a:pt x="19164" y="5427"/>
                    <a:pt x="19471" y="5427"/>
                  </a:cubicBezTo>
                  <a:cubicBezTo>
                    <a:pt x="20966" y="5427"/>
                    <a:pt x="22178" y="4213"/>
                    <a:pt x="22178" y="2714"/>
                  </a:cubicBezTo>
                  <a:cubicBezTo>
                    <a:pt x="22177" y="1332"/>
                    <a:pt x="21144" y="189"/>
                    <a:pt x="19808" y="23"/>
                  </a:cubicBezTo>
                  <a:cubicBezTo>
                    <a:pt x="19696" y="9"/>
                    <a:pt x="19582" y="1"/>
                    <a:pt x="1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flipH="1">
              <a:off x="526209" y="2155596"/>
              <a:ext cx="1588074" cy="1022530"/>
            </a:xfrm>
            <a:custGeom>
              <a:avLst/>
              <a:gdLst/>
              <a:ahLst/>
              <a:cxnLst/>
              <a:rect l="l" t="t" r="r" b="b"/>
              <a:pathLst>
                <a:path w="22324" h="14374" extrusionOk="0">
                  <a:moveTo>
                    <a:pt x="19545" y="147"/>
                  </a:moveTo>
                  <a:cubicBezTo>
                    <a:pt x="19656" y="147"/>
                    <a:pt x="19768" y="153"/>
                    <a:pt x="19876" y="167"/>
                  </a:cubicBezTo>
                  <a:cubicBezTo>
                    <a:pt x="21189" y="331"/>
                    <a:pt x="22179" y="1457"/>
                    <a:pt x="22179" y="2786"/>
                  </a:cubicBezTo>
                  <a:cubicBezTo>
                    <a:pt x="22179" y="4242"/>
                    <a:pt x="20996" y="5426"/>
                    <a:pt x="19545" y="5426"/>
                  </a:cubicBezTo>
                  <a:cubicBezTo>
                    <a:pt x="19253" y="5426"/>
                    <a:pt x="18965" y="5379"/>
                    <a:pt x="18691" y="5285"/>
                  </a:cubicBezTo>
                  <a:lnTo>
                    <a:pt x="18582" y="5246"/>
                  </a:lnTo>
                  <a:lnTo>
                    <a:pt x="18582" y="5246"/>
                  </a:lnTo>
                  <a:lnTo>
                    <a:pt x="18594" y="5361"/>
                  </a:lnTo>
                  <a:cubicBezTo>
                    <a:pt x="18613" y="5545"/>
                    <a:pt x="18620" y="5729"/>
                    <a:pt x="18613" y="5908"/>
                  </a:cubicBezTo>
                  <a:cubicBezTo>
                    <a:pt x="18544" y="7819"/>
                    <a:pt x="17124" y="9392"/>
                    <a:pt x="15237" y="9650"/>
                  </a:cubicBezTo>
                  <a:lnTo>
                    <a:pt x="15160" y="9660"/>
                  </a:lnTo>
                  <a:lnTo>
                    <a:pt x="15173" y="9735"/>
                  </a:lnTo>
                  <a:cubicBezTo>
                    <a:pt x="15215" y="9967"/>
                    <a:pt x="15236" y="10196"/>
                    <a:pt x="15236" y="10419"/>
                  </a:cubicBezTo>
                  <a:cubicBezTo>
                    <a:pt x="15236" y="12517"/>
                    <a:pt x="13532" y="14223"/>
                    <a:pt x="11439" y="14223"/>
                  </a:cubicBezTo>
                  <a:cubicBezTo>
                    <a:pt x="9346" y="14223"/>
                    <a:pt x="7644" y="12517"/>
                    <a:pt x="7644" y="10419"/>
                  </a:cubicBezTo>
                  <a:cubicBezTo>
                    <a:pt x="7644" y="10150"/>
                    <a:pt x="7673" y="9875"/>
                    <a:pt x="7730" y="9607"/>
                  </a:cubicBezTo>
                  <a:lnTo>
                    <a:pt x="7759" y="9475"/>
                  </a:lnTo>
                  <a:lnTo>
                    <a:pt x="7635" y="9520"/>
                  </a:lnTo>
                  <a:cubicBezTo>
                    <a:pt x="7343" y="9629"/>
                    <a:pt x="7034" y="9684"/>
                    <a:pt x="6719" y="9684"/>
                  </a:cubicBezTo>
                  <a:cubicBezTo>
                    <a:pt x="5996" y="9684"/>
                    <a:pt x="5296" y="9380"/>
                    <a:pt x="4800" y="8850"/>
                  </a:cubicBezTo>
                  <a:lnTo>
                    <a:pt x="4736" y="8783"/>
                  </a:lnTo>
                  <a:lnTo>
                    <a:pt x="4684" y="8861"/>
                  </a:lnTo>
                  <a:cubicBezTo>
                    <a:pt x="3908" y="10029"/>
                    <a:pt x="2609" y="10725"/>
                    <a:pt x="1211" y="10725"/>
                  </a:cubicBezTo>
                  <a:cubicBezTo>
                    <a:pt x="848" y="10725"/>
                    <a:pt x="492" y="10680"/>
                    <a:pt x="149" y="10588"/>
                  </a:cubicBezTo>
                  <a:lnTo>
                    <a:pt x="149" y="147"/>
                  </a:lnTo>
                  <a:close/>
                  <a:moveTo>
                    <a:pt x="0" y="0"/>
                  </a:moveTo>
                  <a:lnTo>
                    <a:pt x="0" y="10701"/>
                  </a:lnTo>
                  <a:lnTo>
                    <a:pt x="53" y="10717"/>
                  </a:lnTo>
                  <a:cubicBezTo>
                    <a:pt x="426" y="10821"/>
                    <a:pt x="814" y="10875"/>
                    <a:pt x="1208" y="10875"/>
                  </a:cubicBezTo>
                  <a:cubicBezTo>
                    <a:pt x="2624" y="10875"/>
                    <a:pt x="3942" y="10184"/>
                    <a:pt x="4753" y="9021"/>
                  </a:cubicBezTo>
                  <a:cubicBezTo>
                    <a:pt x="5272" y="9539"/>
                    <a:pt x="5982" y="9836"/>
                    <a:pt x="6716" y="9836"/>
                  </a:cubicBezTo>
                  <a:cubicBezTo>
                    <a:pt x="7006" y="9836"/>
                    <a:pt x="7289" y="9791"/>
                    <a:pt x="7561" y="9704"/>
                  </a:cubicBezTo>
                  <a:lnTo>
                    <a:pt x="7561" y="9704"/>
                  </a:lnTo>
                  <a:cubicBezTo>
                    <a:pt x="7517" y="9942"/>
                    <a:pt x="7495" y="10182"/>
                    <a:pt x="7495" y="10420"/>
                  </a:cubicBezTo>
                  <a:cubicBezTo>
                    <a:pt x="7495" y="12600"/>
                    <a:pt x="9264" y="14373"/>
                    <a:pt x="11439" y="14373"/>
                  </a:cubicBezTo>
                  <a:cubicBezTo>
                    <a:pt x="13615" y="14373"/>
                    <a:pt x="15383" y="12600"/>
                    <a:pt x="15382" y="10420"/>
                  </a:cubicBezTo>
                  <a:cubicBezTo>
                    <a:pt x="15382" y="10213"/>
                    <a:pt x="15366" y="10000"/>
                    <a:pt x="15330" y="9786"/>
                  </a:cubicBezTo>
                  <a:cubicBezTo>
                    <a:pt x="17252" y="9488"/>
                    <a:pt x="18688" y="7873"/>
                    <a:pt x="18759" y="5915"/>
                  </a:cubicBezTo>
                  <a:cubicBezTo>
                    <a:pt x="18764" y="5764"/>
                    <a:pt x="18760" y="5612"/>
                    <a:pt x="18748" y="5458"/>
                  </a:cubicBezTo>
                  <a:lnTo>
                    <a:pt x="18748" y="5458"/>
                  </a:lnTo>
                  <a:cubicBezTo>
                    <a:pt x="19005" y="5535"/>
                    <a:pt x="19271" y="5574"/>
                    <a:pt x="19541" y="5574"/>
                  </a:cubicBezTo>
                  <a:cubicBezTo>
                    <a:pt x="21074" y="5574"/>
                    <a:pt x="22324" y="4324"/>
                    <a:pt x="22324" y="2787"/>
                  </a:cubicBezTo>
                  <a:cubicBezTo>
                    <a:pt x="22324" y="1384"/>
                    <a:pt x="21277" y="196"/>
                    <a:pt x="19892" y="22"/>
                  </a:cubicBezTo>
                  <a:cubicBezTo>
                    <a:pt x="19777" y="7"/>
                    <a:pt x="19660" y="0"/>
                    <a:pt x="19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flipH="1">
              <a:off x="187380" y="2755285"/>
              <a:ext cx="54207" cy="54278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81" y="1"/>
                  </a:moveTo>
                  <a:cubicBezTo>
                    <a:pt x="171" y="1"/>
                    <a:pt x="1" y="171"/>
                    <a:pt x="1" y="382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1" y="762"/>
                    <a:pt x="761" y="592"/>
                    <a:pt x="761" y="382"/>
                  </a:cubicBezTo>
                  <a:cubicBezTo>
                    <a:pt x="761" y="171"/>
                    <a:pt x="59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flipH="1">
              <a:off x="182045" y="2750021"/>
              <a:ext cx="64806" cy="64806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149"/>
                  </a:moveTo>
                  <a:cubicBezTo>
                    <a:pt x="624" y="149"/>
                    <a:pt x="762" y="287"/>
                    <a:pt x="762" y="456"/>
                  </a:cubicBezTo>
                  <a:cubicBezTo>
                    <a:pt x="762" y="624"/>
                    <a:pt x="624" y="763"/>
                    <a:pt x="455" y="763"/>
                  </a:cubicBezTo>
                  <a:cubicBezTo>
                    <a:pt x="287" y="763"/>
                    <a:pt x="148" y="624"/>
                    <a:pt x="148" y="456"/>
                  </a:cubicBezTo>
                  <a:cubicBezTo>
                    <a:pt x="148" y="287"/>
                    <a:pt x="287" y="149"/>
                    <a:pt x="455" y="149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6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6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flipH="1">
              <a:off x="1921998" y="3084581"/>
              <a:ext cx="54278" cy="54278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2" y="762"/>
                    <a:pt x="762" y="592"/>
                    <a:pt x="762" y="381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flipH="1">
              <a:off x="1916734" y="3079317"/>
              <a:ext cx="64806" cy="64735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55" y="148"/>
                  </a:moveTo>
                  <a:cubicBezTo>
                    <a:pt x="625" y="148"/>
                    <a:pt x="764" y="286"/>
                    <a:pt x="762" y="455"/>
                  </a:cubicBezTo>
                  <a:cubicBezTo>
                    <a:pt x="762" y="624"/>
                    <a:pt x="624" y="761"/>
                    <a:pt x="455" y="761"/>
                  </a:cubicBezTo>
                  <a:cubicBezTo>
                    <a:pt x="287" y="761"/>
                    <a:pt x="148" y="624"/>
                    <a:pt x="148" y="455"/>
                  </a:cubicBezTo>
                  <a:cubicBezTo>
                    <a:pt x="148" y="286"/>
                    <a:pt x="287" y="148"/>
                    <a:pt x="455" y="148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5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5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flipH="1">
              <a:off x="633626" y="2782744"/>
              <a:ext cx="119226" cy="108414"/>
            </a:xfrm>
            <a:custGeom>
              <a:avLst/>
              <a:gdLst/>
              <a:ahLst/>
              <a:cxnLst/>
              <a:rect l="l" t="t" r="r" b="b"/>
              <a:pathLst>
                <a:path w="1676" h="1524" extrusionOk="0">
                  <a:moveTo>
                    <a:pt x="838" y="0"/>
                  </a:moveTo>
                  <a:cubicBezTo>
                    <a:pt x="493" y="0"/>
                    <a:pt x="180" y="237"/>
                    <a:pt x="97" y="587"/>
                  </a:cubicBezTo>
                  <a:cubicBezTo>
                    <a:pt x="0" y="996"/>
                    <a:pt x="254" y="1406"/>
                    <a:pt x="663" y="1503"/>
                  </a:cubicBezTo>
                  <a:cubicBezTo>
                    <a:pt x="722" y="1517"/>
                    <a:pt x="781" y="1523"/>
                    <a:pt x="839" y="1523"/>
                  </a:cubicBezTo>
                  <a:cubicBezTo>
                    <a:pt x="1184" y="1523"/>
                    <a:pt x="1496" y="1287"/>
                    <a:pt x="1579" y="937"/>
                  </a:cubicBezTo>
                  <a:cubicBezTo>
                    <a:pt x="1675" y="528"/>
                    <a:pt x="1422" y="118"/>
                    <a:pt x="1013" y="21"/>
                  </a:cubicBezTo>
                  <a:cubicBezTo>
                    <a:pt x="955" y="7"/>
                    <a:pt x="896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flipH="1">
              <a:off x="633626" y="2777338"/>
              <a:ext cx="118728" cy="118728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5" y="146"/>
                  </a:moveTo>
                  <a:cubicBezTo>
                    <a:pt x="1212" y="146"/>
                    <a:pt x="1522" y="453"/>
                    <a:pt x="1522" y="833"/>
                  </a:cubicBezTo>
                  <a:cubicBezTo>
                    <a:pt x="1522" y="1212"/>
                    <a:pt x="1213" y="1520"/>
                    <a:pt x="835" y="1520"/>
                  </a:cubicBezTo>
                  <a:cubicBezTo>
                    <a:pt x="455" y="1520"/>
                    <a:pt x="147" y="1212"/>
                    <a:pt x="147" y="833"/>
                  </a:cubicBezTo>
                  <a:cubicBezTo>
                    <a:pt x="147" y="453"/>
                    <a:pt x="456" y="146"/>
                    <a:pt x="835" y="146"/>
                  </a:cubicBezTo>
                  <a:close/>
                  <a:moveTo>
                    <a:pt x="835" y="0"/>
                  </a:moveTo>
                  <a:cubicBezTo>
                    <a:pt x="375" y="0"/>
                    <a:pt x="0" y="374"/>
                    <a:pt x="0" y="834"/>
                  </a:cubicBezTo>
                  <a:cubicBezTo>
                    <a:pt x="0" y="1294"/>
                    <a:pt x="375" y="1668"/>
                    <a:pt x="835" y="1668"/>
                  </a:cubicBezTo>
                  <a:cubicBezTo>
                    <a:pt x="1294" y="1668"/>
                    <a:pt x="1668" y="1293"/>
                    <a:pt x="1668" y="834"/>
                  </a:cubicBezTo>
                  <a:cubicBezTo>
                    <a:pt x="1668" y="374"/>
                    <a:pt x="1294" y="0"/>
                    <a:pt x="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288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6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Electromagnetic </a:t>
            </a:r>
            <a:r>
              <a:rPr lang="en" dirty="0" smtClean="0">
                <a:solidFill>
                  <a:schemeClr val="lt1"/>
                </a:solidFill>
              </a:rPr>
              <a:t>Waves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3"/>
          <a:srcRect l="23321" r="19148" b="53215"/>
          <a:stretch/>
        </p:blipFill>
        <p:spPr>
          <a:xfrm>
            <a:off x="533870" y="1483818"/>
            <a:ext cx="7460780" cy="28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0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6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bluetooth </a:t>
            </a:r>
            <a:r>
              <a:rPr lang="en" dirty="0" smtClean="0">
                <a:solidFill>
                  <a:schemeClr val="lt1"/>
                </a:solidFill>
              </a:rPr>
              <a:t>Channels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0051" b="27323"/>
          <a:stretch/>
        </p:blipFill>
        <p:spPr>
          <a:xfrm>
            <a:off x="1014217" y="1339850"/>
            <a:ext cx="6950717" cy="1488362"/>
          </a:xfrm>
          <a:prstGeom prst="rect">
            <a:avLst/>
          </a:prstGeom>
        </p:spPr>
      </p:pic>
      <p:sp>
        <p:nvSpPr>
          <p:cNvPr id="8" name="Google Shape;379;p37"/>
          <p:cNvSpPr txBox="1"/>
          <p:nvPr/>
        </p:nvSpPr>
        <p:spPr>
          <a:xfrm>
            <a:off x="1728665" y="3071043"/>
            <a:ext cx="5826621" cy="158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latin typeface="Bungee"/>
                <a:ea typeface="Bungee"/>
                <a:cs typeface="Bungee"/>
                <a:sym typeface="Bungee"/>
              </a:rPr>
              <a:t>79 channels 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To accommodate multiple bluetooth users.</a:t>
            </a:r>
          </a:p>
          <a:p>
            <a:pPr lvl="0"/>
            <a:r>
              <a:rPr lang="en-US" sz="2400" dirty="0" smtClean="0">
                <a:solidFill>
                  <a:srgbClr val="FF0000"/>
                </a:solidFill>
                <a:latin typeface="Bungee"/>
                <a:ea typeface="Bungee"/>
                <a:cs typeface="Bungee"/>
                <a:sym typeface="Bungee"/>
              </a:rPr>
              <a:t>Each channel has specific frequencies for 0’s and 1’s.</a:t>
            </a:r>
            <a:endParaRPr lang="en-US" sz="2400" dirty="0">
              <a:solidFill>
                <a:srgbClr val="FF0000"/>
              </a:solidFill>
              <a:latin typeface="Bungee"/>
              <a:ea typeface="Bungee"/>
              <a:cs typeface="Bungee"/>
              <a:sym typeface="Bung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</p:spTree>
    <p:extLst>
      <p:ext uri="{BB962C8B-B14F-4D97-AF65-F5344CB8AC3E}">
        <p14:creationId xmlns:p14="http://schemas.microsoft.com/office/powerpoint/2010/main" val="15493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6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bluetooth </a:t>
            </a:r>
            <a:r>
              <a:rPr lang="en" dirty="0" smtClean="0">
                <a:solidFill>
                  <a:schemeClr val="lt1"/>
                </a:solidFill>
              </a:rPr>
              <a:t>Packets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3" y="1192269"/>
            <a:ext cx="7570676" cy="373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535980" y="2081225"/>
            <a:ext cx="4113321" cy="2273990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6"/>
          <p:cNvSpPr txBox="1">
            <a:spLocks noGrp="1"/>
          </p:cNvSpPr>
          <p:nvPr>
            <p:ph type="title" idx="2"/>
          </p:nvPr>
        </p:nvSpPr>
        <p:spPr>
          <a:xfrm rot="-909">
            <a:off x="331903" y="1724057"/>
            <a:ext cx="3791871" cy="18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Conclu- </a:t>
            </a:r>
            <a:r>
              <a:rPr lang="en" dirty="0" smtClean="0">
                <a:solidFill>
                  <a:schemeClr val="lt1"/>
                </a:solidFill>
              </a:rPr>
              <a:t>sion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716797" y="776850"/>
            <a:ext cx="16314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269950" y="2330836"/>
            <a:ext cx="4113321" cy="2273990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5" name="Google Shape;355;p36"/>
          <p:cNvSpPr/>
          <p:nvPr/>
        </p:nvSpPr>
        <p:spPr>
          <a:xfrm flipH="1">
            <a:off x="3040910" y="251188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 flipH="1">
            <a:off x="3353447" y="449197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36"/>
          <p:cNvGrpSpPr/>
          <p:nvPr/>
        </p:nvGrpSpPr>
        <p:grpSpPr>
          <a:xfrm rot="10800000">
            <a:off x="-7853" y="3937000"/>
            <a:ext cx="1932380" cy="1216024"/>
            <a:chOff x="182045" y="2153675"/>
            <a:chExt cx="1932380" cy="1216024"/>
          </a:xfrm>
        </p:grpSpPr>
        <p:sp>
          <p:nvSpPr>
            <p:cNvPr id="358" name="Google Shape;358;p36"/>
            <p:cNvSpPr/>
            <p:nvPr/>
          </p:nvSpPr>
          <p:spPr>
            <a:xfrm flipH="1">
              <a:off x="272604" y="2159010"/>
              <a:ext cx="1836415" cy="1205567"/>
            </a:xfrm>
            <a:custGeom>
              <a:avLst/>
              <a:gdLst/>
              <a:ahLst/>
              <a:cxnLst/>
              <a:rect l="l" t="t" r="r" b="b"/>
              <a:pathLst>
                <a:path w="25815" h="16947" extrusionOk="0">
                  <a:moveTo>
                    <a:pt x="0" y="1"/>
                  </a:moveTo>
                  <a:lnTo>
                    <a:pt x="0" y="12672"/>
                  </a:lnTo>
                  <a:cubicBezTo>
                    <a:pt x="1183" y="12323"/>
                    <a:pt x="2189" y="11635"/>
                    <a:pt x="2871" y="10741"/>
                  </a:cubicBezTo>
                  <a:cubicBezTo>
                    <a:pt x="3518" y="11348"/>
                    <a:pt x="4438" y="11727"/>
                    <a:pt x="5456" y="11727"/>
                  </a:cubicBezTo>
                  <a:cubicBezTo>
                    <a:pt x="5891" y="11727"/>
                    <a:pt x="6305" y="11657"/>
                    <a:pt x="6690" y="11532"/>
                  </a:cubicBezTo>
                  <a:lnTo>
                    <a:pt x="6690" y="11532"/>
                  </a:lnTo>
                  <a:cubicBezTo>
                    <a:pt x="6615" y="11839"/>
                    <a:pt x="6573" y="12156"/>
                    <a:pt x="6573" y="12483"/>
                  </a:cubicBezTo>
                  <a:cubicBezTo>
                    <a:pt x="6573" y="14949"/>
                    <a:pt x="8845" y="16946"/>
                    <a:pt x="11646" y="16946"/>
                  </a:cubicBezTo>
                  <a:cubicBezTo>
                    <a:pt x="14447" y="16946"/>
                    <a:pt x="16718" y="14949"/>
                    <a:pt x="16718" y="12483"/>
                  </a:cubicBezTo>
                  <a:cubicBezTo>
                    <a:pt x="16718" y="12210"/>
                    <a:pt x="16687" y="11943"/>
                    <a:pt x="16634" y="11683"/>
                  </a:cubicBezTo>
                  <a:cubicBezTo>
                    <a:pt x="19105" y="11387"/>
                    <a:pt x="21050" y="9567"/>
                    <a:pt x="21142" y="7300"/>
                  </a:cubicBezTo>
                  <a:cubicBezTo>
                    <a:pt x="21151" y="7082"/>
                    <a:pt x="21141" y="6869"/>
                    <a:pt x="21116" y="6658"/>
                  </a:cubicBezTo>
                  <a:lnTo>
                    <a:pt x="21116" y="6658"/>
                  </a:lnTo>
                  <a:cubicBezTo>
                    <a:pt x="21477" y="6768"/>
                    <a:pt x="21863" y="6827"/>
                    <a:pt x="22264" y="6827"/>
                  </a:cubicBezTo>
                  <a:cubicBezTo>
                    <a:pt x="24226" y="6827"/>
                    <a:pt x="25813" y="5429"/>
                    <a:pt x="25813" y="3706"/>
                  </a:cubicBezTo>
                  <a:cubicBezTo>
                    <a:pt x="25814" y="2114"/>
                    <a:pt x="24627" y="252"/>
                    <a:pt x="22876" y="61"/>
                  </a:cubicBezTo>
                  <a:cubicBezTo>
                    <a:pt x="22730" y="45"/>
                    <a:pt x="22580" y="35"/>
                    <a:pt x="22430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flipH="1">
              <a:off x="267482" y="2153675"/>
              <a:ext cx="1846943" cy="1216024"/>
            </a:xfrm>
            <a:custGeom>
              <a:avLst/>
              <a:gdLst/>
              <a:ahLst/>
              <a:cxnLst/>
              <a:rect l="l" t="t" r="r" b="b"/>
              <a:pathLst>
                <a:path w="25963" h="17094" extrusionOk="0">
                  <a:moveTo>
                    <a:pt x="152" y="152"/>
                  </a:moveTo>
                  <a:lnTo>
                    <a:pt x="22509" y="185"/>
                  </a:lnTo>
                  <a:cubicBezTo>
                    <a:pt x="22654" y="185"/>
                    <a:pt x="22801" y="193"/>
                    <a:pt x="22947" y="210"/>
                  </a:cubicBezTo>
                  <a:cubicBezTo>
                    <a:pt x="24665" y="397"/>
                    <a:pt x="25818" y="2208"/>
                    <a:pt x="25818" y="3780"/>
                  </a:cubicBezTo>
                  <a:cubicBezTo>
                    <a:pt x="25818" y="5461"/>
                    <a:pt x="24259" y="6827"/>
                    <a:pt x="22342" y="6827"/>
                  </a:cubicBezTo>
                  <a:cubicBezTo>
                    <a:pt x="21956" y="6827"/>
                    <a:pt x="21576" y="6772"/>
                    <a:pt x="21215" y="6663"/>
                  </a:cubicBezTo>
                  <a:lnTo>
                    <a:pt x="21106" y="6631"/>
                  </a:lnTo>
                  <a:lnTo>
                    <a:pt x="21106" y="6631"/>
                  </a:lnTo>
                  <a:lnTo>
                    <a:pt x="21119" y="6742"/>
                  </a:lnTo>
                  <a:cubicBezTo>
                    <a:pt x="21144" y="6955"/>
                    <a:pt x="21152" y="7167"/>
                    <a:pt x="21144" y="7371"/>
                  </a:cubicBezTo>
                  <a:cubicBezTo>
                    <a:pt x="21055" y="9573"/>
                    <a:pt x="19186" y="11387"/>
                    <a:pt x="16701" y="11684"/>
                  </a:cubicBezTo>
                  <a:lnTo>
                    <a:pt x="16622" y="11694"/>
                  </a:lnTo>
                  <a:lnTo>
                    <a:pt x="16638" y="11772"/>
                  </a:lnTo>
                  <a:cubicBezTo>
                    <a:pt x="16692" y="12042"/>
                    <a:pt x="16720" y="12300"/>
                    <a:pt x="16720" y="12557"/>
                  </a:cubicBezTo>
                  <a:cubicBezTo>
                    <a:pt x="16720" y="14978"/>
                    <a:pt x="14477" y="16946"/>
                    <a:pt x="11722" y="16946"/>
                  </a:cubicBezTo>
                  <a:cubicBezTo>
                    <a:pt x="8965" y="16946"/>
                    <a:pt x="6723" y="14978"/>
                    <a:pt x="6723" y="12557"/>
                  </a:cubicBezTo>
                  <a:cubicBezTo>
                    <a:pt x="6723" y="12249"/>
                    <a:pt x="6761" y="11933"/>
                    <a:pt x="6838" y="11624"/>
                  </a:cubicBezTo>
                  <a:lnTo>
                    <a:pt x="6869" y="11495"/>
                  </a:lnTo>
                  <a:lnTo>
                    <a:pt x="6745" y="11538"/>
                  </a:lnTo>
                  <a:cubicBezTo>
                    <a:pt x="6359" y="11666"/>
                    <a:pt x="5951" y="11729"/>
                    <a:pt x="5534" y="11729"/>
                  </a:cubicBezTo>
                  <a:cubicBezTo>
                    <a:pt x="4578" y="11729"/>
                    <a:pt x="3654" y="11377"/>
                    <a:pt x="3000" y="10764"/>
                  </a:cubicBezTo>
                  <a:lnTo>
                    <a:pt x="2940" y="10708"/>
                  </a:lnTo>
                  <a:lnTo>
                    <a:pt x="2890" y="10773"/>
                  </a:lnTo>
                  <a:cubicBezTo>
                    <a:pt x="2233" y="11638"/>
                    <a:pt x="1262" y="12302"/>
                    <a:pt x="152" y="12649"/>
                  </a:cubicBez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12842"/>
                  </a:lnTo>
                  <a:lnTo>
                    <a:pt x="96" y="12815"/>
                  </a:lnTo>
                  <a:cubicBezTo>
                    <a:pt x="1247" y="12477"/>
                    <a:pt x="2260" y="11806"/>
                    <a:pt x="2955" y="10923"/>
                  </a:cubicBezTo>
                  <a:cubicBezTo>
                    <a:pt x="3631" y="11528"/>
                    <a:pt x="4566" y="11874"/>
                    <a:pt x="5531" y="11874"/>
                  </a:cubicBezTo>
                  <a:cubicBezTo>
                    <a:pt x="5919" y="11874"/>
                    <a:pt x="6300" y="11820"/>
                    <a:pt x="6665" y="11714"/>
                  </a:cubicBezTo>
                  <a:lnTo>
                    <a:pt x="6665" y="11714"/>
                  </a:lnTo>
                  <a:cubicBezTo>
                    <a:pt x="6605" y="11994"/>
                    <a:pt x="6576" y="12277"/>
                    <a:pt x="6576" y="12557"/>
                  </a:cubicBezTo>
                  <a:cubicBezTo>
                    <a:pt x="6576" y="15060"/>
                    <a:pt x="8884" y="17094"/>
                    <a:pt x="11721" y="17094"/>
                  </a:cubicBezTo>
                  <a:cubicBezTo>
                    <a:pt x="14558" y="17094"/>
                    <a:pt x="16866" y="15060"/>
                    <a:pt x="16866" y="12556"/>
                  </a:cubicBezTo>
                  <a:cubicBezTo>
                    <a:pt x="16866" y="12313"/>
                    <a:pt x="16842" y="12071"/>
                    <a:pt x="16796" y="11819"/>
                  </a:cubicBezTo>
                  <a:cubicBezTo>
                    <a:pt x="19314" y="11484"/>
                    <a:pt x="21198" y="9625"/>
                    <a:pt x="21289" y="7374"/>
                  </a:cubicBezTo>
                  <a:cubicBezTo>
                    <a:pt x="21298" y="7197"/>
                    <a:pt x="21292" y="7015"/>
                    <a:pt x="21276" y="6830"/>
                  </a:cubicBezTo>
                  <a:lnTo>
                    <a:pt x="21276" y="6830"/>
                  </a:lnTo>
                  <a:cubicBezTo>
                    <a:pt x="21620" y="6924"/>
                    <a:pt x="21977" y="6970"/>
                    <a:pt x="22339" y="6970"/>
                  </a:cubicBezTo>
                  <a:cubicBezTo>
                    <a:pt x="24338" y="6970"/>
                    <a:pt x="25963" y="5537"/>
                    <a:pt x="25963" y="3776"/>
                  </a:cubicBezTo>
                  <a:cubicBezTo>
                    <a:pt x="25963" y="2141"/>
                    <a:pt x="24755" y="257"/>
                    <a:pt x="22960" y="59"/>
                  </a:cubicBezTo>
                  <a:cubicBezTo>
                    <a:pt x="22809" y="43"/>
                    <a:pt x="22656" y="33"/>
                    <a:pt x="22505" y="3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531331" y="2160789"/>
              <a:ext cx="1577687" cy="1012073"/>
            </a:xfrm>
            <a:custGeom>
              <a:avLst/>
              <a:gdLst/>
              <a:ahLst/>
              <a:cxnLst/>
              <a:rect l="l" t="t" r="r" b="b"/>
              <a:pathLst>
                <a:path w="22178" h="14227" extrusionOk="0">
                  <a:moveTo>
                    <a:pt x="0" y="1"/>
                  </a:moveTo>
                  <a:lnTo>
                    <a:pt x="0" y="10573"/>
                  </a:lnTo>
                  <a:cubicBezTo>
                    <a:pt x="361" y="10674"/>
                    <a:pt x="742" y="10727"/>
                    <a:pt x="1134" y="10727"/>
                  </a:cubicBezTo>
                  <a:cubicBezTo>
                    <a:pt x="2609" y="10727"/>
                    <a:pt x="3908" y="9974"/>
                    <a:pt x="4671" y="8830"/>
                  </a:cubicBezTo>
                  <a:cubicBezTo>
                    <a:pt x="5164" y="9358"/>
                    <a:pt x="5866" y="9688"/>
                    <a:pt x="6643" y="9688"/>
                  </a:cubicBezTo>
                  <a:cubicBezTo>
                    <a:pt x="6976" y="9688"/>
                    <a:pt x="7292" y="9629"/>
                    <a:pt x="7586" y="9519"/>
                  </a:cubicBezTo>
                  <a:lnTo>
                    <a:pt x="7586" y="9519"/>
                  </a:lnTo>
                  <a:cubicBezTo>
                    <a:pt x="7528" y="9787"/>
                    <a:pt x="7497" y="10064"/>
                    <a:pt x="7497" y="10347"/>
                  </a:cubicBezTo>
                  <a:cubicBezTo>
                    <a:pt x="7497" y="12491"/>
                    <a:pt x="9230" y="14226"/>
                    <a:pt x="11366" y="14226"/>
                  </a:cubicBezTo>
                  <a:cubicBezTo>
                    <a:pt x="13504" y="14226"/>
                    <a:pt x="15237" y="12491"/>
                    <a:pt x="15237" y="10347"/>
                  </a:cubicBezTo>
                  <a:cubicBezTo>
                    <a:pt x="15237" y="10109"/>
                    <a:pt x="15214" y="9877"/>
                    <a:pt x="15173" y="9650"/>
                  </a:cubicBezTo>
                  <a:cubicBezTo>
                    <a:pt x="17058" y="9393"/>
                    <a:pt x="18541" y="7810"/>
                    <a:pt x="18613" y="5839"/>
                  </a:cubicBezTo>
                  <a:cubicBezTo>
                    <a:pt x="18619" y="5650"/>
                    <a:pt x="18612" y="5465"/>
                    <a:pt x="18593" y="5281"/>
                  </a:cubicBezTo>
                  <a:lnTo>
                    <a:pt x="18593" y="5281"/>
                  </a:lnTo>
                  <a:cubicBezTo>
                    <a:pt x="18869" y="5377"/>
                    <a:pt x="19164" y="5427"/>
                    <a:pt x="19471" y="5427"/>
                  </a:cubicBezTo>
                  <a:cubicBezTo>
                    <a:pt x="20966" y="5427"/>
                    <a:pt x="22178" y="4213"/>
                    <a:pt x="22178" y="2714"/>
                  </a:cubicBezTo>
                  <a:cubicBezTo>
                    <a:pt x="22177" y="1332"/>
                    <a:pt x="21144" y="189"/>
                    <a:pt x="19808" y="23"/>
                  </a:cubicBezTo>
                  <a:cubicBezTo>
                    <a:pt x="19696" y="9"/>
                    <a:pt x="19582" y="1"/>
                    <a:pt x="1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flipH="1">
              <a:off x="526209" y="2155596"/>
              <a:ext cx="1588074" cy="1022530"/>
            </a:xfrm>
            <a:custGeom>
              <a:avLst/>
              <a:gdLst/>
              <a:ahLst/>
              <a:cxnLst/>
              <a:rect l="l" t="t" r="r" b="b"/>
              <a:pathLst>
                <a:path w="22324" h="14374" extrusionOk="0">
                  <a:moveTo>
                    <a:pt x="19545" y="147"/>
                  </a:moveTo>
                  <a:cubicBezTo>
                    <a:pt x="19656" y="147"/>
                    <a:pt x="19768" y="153"/>
                    <a:pt x="19876" y="167"/>
                  </a:cubicBezTo>
                  <a:cubicBezTo>
                    <a:pt x="21189" y="331"/>
                    <a:pt x="22179" y="1457"/>
                    <a:pt x="22179" y="2786"/>
                  </a:cubicBezTo>
                  <a:cubicBezTo>
                    <a:pt x="22179" y="4242"/>
                    <a:pt x="20996" y="5426"/>
                    <a:pt x="19545" y="5426"/>
                  </a:cubicBezTo>
                  <a:cubicBezTo>
                    <a:pt x="19253" y="5426"/>
                    <a:pt x="18965" y="5379"/>
                    <a:pt x="18691" y="5285"/>
                  </a:cubicBezTo>
                  <a:lnTo>
                    <a:pt x="18582" y="5246"/>
                  </a:lnTo>
                  <a:lnTo>
                    <a:pt x="18582" y="5246"/>
                  </a:lnTo>
                  <a:lnTo>
                    <a:pt x="18594" y="5361"/>
                  </a:lnTo>
                  <a:cubicBezTo>
                    <a:pt x="18613" y="5545"/>
                    <a:pt x="18620" y="5729"/>
                    <a:pt x="18613" y="5908"/>
                  </a:cubicBezTo>
                  <a:cubicBezTo>
                    <a:pt x="18544" y="7819"/>
                    <a:pt x="17124" y="9392"/>
                    <a:pt x="15237" y="9650"/>
                  </a:cubicBezTo>
                  <a:lnTo>
                    <a:pt x="15160" y="9660"/>
                  </a:lnTo>
                  <a:lnTo>
                    <a:pt x="15173" y="9735"/>
                  </a:lnTo>
                  <a:cubicBezTo>
                    <a:pt x="15215" y="9967"/>
                    <a:pt x="15236" y="10196"/>
                    <a:pt x="15236" y="10419"/>
                  </a:cubicBezTo>
                  <a:cubicBezTo>
                    <a:pt x="15236" y="12517"/>
                    <a:pt x="13532" y="14223"/>
                    <a:pt x="11439" y="14223"/>
                  </a:cubicBezTo>
                  <a:cubicBezTo>
                    <a:pt x="9346" y="14223"/>
                    <a:pt x="7644" y="12517"/>
                    <a:pt x="7644" y="10419"/>
                  </a:cubicBezTo>
                  <a:cubicBezTo>
                    <a:pt x="7644" y="10150"/>
                    <a:pt x="7673" y="9875"/>
                    <a:pt x="7730" y="9607"/>
                  </a:cubicBezTo>
                  <a:lnTo>
                    <a:pt x="7759" y="9475"/>
                  </a:lnTo>
                  <a:lnTo>
                    <a:pt x="7635" y="9520"/>
                  </a:lnTo>
                  <a:cubicBezTo>
                    <a:pt x="7343" y="9629"/>
                    <a:pt x="7034" y="9684"/>
                    <a:pt x="6719" y="9684"/>
                  </a:cubicBezTo>
                  <a:cubicBezTo>
                    <a:pt x="5996" y="9684"/>
                    <a:pt x="5296" y="9380"/>
                    <a:pt x="4800" y="8850"/>
                  </a:cubicBezTo>
                  <a:lnTo>
                    <a:pt x="4736" y="8783"/>
                  </a:lnTo>
                  <a:lnTo>
                    <a:pt x="4684" y="8861"/>
                  </a:lnTo>
                  <a:cubicBezTo>
                    <a:pt x="3908" y="10029"/>
                    <a:pt x="2609" y="10725"/>
                    <a:pt x="1211" y="10725"/>
                  </a:cubicBezTo>
                  <a:cubicBezTo>
                    <a:pt x="848" y="10725"/>
                    <a:pt x="492" y="10680"/>
                    <a:pt x="149" y="10588"/>
                  </a:cubicBezTo>
                  <a:lnTo>
                    <a:pt x="149" y="147"/>
                  </a:lnTo>
                  <a:close/>
                  <a:moveTo>
                    <a:pt x="0" y="0"/>
                  </a:moveTo>
                  <a:lnTo>
                    <a:pt x="0" y="10701"/>
                  </a:lnTo>
                  <a:lnTo>
                    <a:pt x="53" y="10717"/>
                  </a:lnTo>
                  <a:cubicBezTo>
                    <a:pt x="426" y="10821"/>
                    <a:pt x="814" y="10875"/>
                    <a:pt x="1208" y="10875"/>
                  </a:cubicBezTo>
                  <a:cubicBezTo>
                    <a:pt x="2624" y="10875"/>
                    <a:pt x="3942" y="10184"/>
                    <a:pt x="4753" y="9021"/>
                  </a:cubicBezTo>
                  <a:cubicBezTo>
                    <a:pt x="5272" y="9539"/>
                    <a:pt x="5982" y="9836"/>
                    <a:pt x="6716" y="9836"/>
                  </a:cubicBezTo>
                  <a:cubicBezTo>
                    <a:pt x="7006" y="9836"/>
                    <a:pt x="7289" y="9791"/>
                    <a:pt x="7561" y="9704"/>
                  </a:cubicBezTo>
                  <a:lnTo>
                    <a:pt x="7561" y="9704"/>
                  </a:lnTo>
                  <a:cubicBezTo>
                    <a:pt x="7517" y="9942"/>
                    <a:pt x="7495" y="10182"/>
                    <a:pt x="7495" y="10420"/>
                  </a:cubicBezTo>
                  <a:cubicBezTo>
                    <a:pt x="7495" y="12600"/>
                    <a:pt x="9264" y="14373"/>
                    <a:pt x="11439" y="14373"/>
                  </a:cubicBezTo>
                  <a:cubicBezTo>
                    <a:pt x="13615" y="14373"/>
                    <a:pt x="15383" y="12600"/>
                    <a:pt x="15382" y="10420"/>
                  </a:cubicBezTo>
                  <a:cubicBezTo>
                    <a:pt x="15382" y="10213"/>
                    <a:pt x="15366" y="10000"/>
                    <a:pt x="15330" y="9786"/>
                  </a:cubicBezTo>
                  <a:cubicBezTo>
                    <a:pt x="17252" y="9488"/>
                    <a:pt x="18688" y="7873"/>
                    <a:pt x="18759" y="5915"/>
                  </a:cubicBezTo>
                  <a:cubicBezTo>
                    <a:pt x="18764" y="5764"/>
                    <a:pt x="18760" y="5612"/>
                    <a:pt x="18748" y="5458"/>
                  </a:cubicBezTo>
                  <a:lnTo>
                    <a:pt x="18748" y="5458"/>
                  </a:lnTo>
                  <a:cubicBezTo>
                    <a:pt x="19005" y="5535"/>
                    <a:pt x="19271" y="5574"/>
                    <a:pt x="19541" y="5574"/>
                  </a:cubicBezTo>
                  <a:cubicBezTo>
                    <a:pt x="21074" y="5574"/>
                    <a:pt x="22324" y="4324"/>
                    <a:pt x="22324" y="2787"/>
                  </a:cubicBezTo>
                  <a:cubicBezTo>
                    <a:pt x="22324" y="1384"/>
                    <a:pt x="21277" y="196"/>
                    <a:pt x="19892" y="22"/>
                  </a:cubicBezTo>
                  <a:cubicBezTo>
                    <a:pt x="19777" y="7"/>
                    <a:pt x="19660" y="0"/>
                    <a:pt x="19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flipH="1">
              <a:off x="187380" y="2755285"/>
              <a:ext cx="54207" cy="54278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81" y="1"/>
                  </a:moveTo>
                  <a:cubicBezTo>
                    <a:pt x="171" y="1"/>
                    <a:pt x="1" y="171"/>
                    <a:pt x="1" y="382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1" y="762"/>
                    <a:pt x="761" y="592"/>
                    <a:pt x="761" y="382"/>
                  </a:cubicBezTo>
                  <a:cubicBezTo>
                    <a:pt x="761" y="171"/>
                    <a:pt x="59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flipH="1">
              <a:off x="182045" y="2750021"/>
              <a:ext cx="64806" cy="64806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149"/>
                  </a:moveTo>
                  <a:cubicBezTo>
                    <a:pt x="624" y="149"/>
                    <a:pt x="762" y="287"/>
                    <a:pt x="762" y="456"/>
                  </a:cubicBezTo>
                  <a:cubicBezTo>
                    <a:pt x="762" y="624"/>
                    <a:pt x="624" y="763"/>
                    <a:pt x="455" y="763"/>
                  </a:cubicBezTo>
                  <a:cubicBezTo>
                    <a:pt x="287" y="763"/>
                    <a:pt x="148" y="624"/>
                    <a:pt x="148" y="456"/>
                  </a:cubicBezTo>
                  <a:cubicBezTo>
                    <a:pt x="148" y="287"/>
                    <a:pt x="287" y="149"/>
                    <a:pt x="455" y="149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6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6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flipH="1">
              <a:off x="1921998" y="3084581"/>
              <a:ext cx="54278" cy="54278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2" y="762"/>
                    <a:pt x="762" y="592"/>
                    <a:pt x="762" y="381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flipH="1">
              <a:off x="1916734" y="3079317"/>
              <a:ext cx="64806" cy="64735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55" y="148"/>
                  </a:moveTo>
                  <a:cubicBezTo>
                    <a:pt x="625" y="148"/>
                    <a:pt x="764" y="286"/>
                    <a:pt x="762" y="455"/>
                  </a:cubicBezTo>
                  <a:cubicBezTo>
                    <a:pt x="762" y="624"/>
                    <a:pt x="624" y="761"/>
                    <a:pt x="455" y="761"/>
                  </a:cubicBezTo>
                  <a:cubicBezTo>
                    <a:pt x="287" y="761"/>
                    <a:pt x="148" y="624"/>
                    <a:pt x="148" y="455"/>
                  </a:cubicBezTo>
                  <a:cubicBezTo>
                    <a:pt x="148" y="286"/>
                    <a:pt x="287" y="148"/>
                    <a:pt x="455" y="148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5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5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flipH="1">
              <a:off x="633626" y="2782744"/>
              <a:ext cx="119226" cy="108414"/>
            </a:xfrm>
            <a:custGeom>
              <a:avLst/>
              <a:gdLst/>
              <a:ahLst/>
              <a:cxnLst/>
              <a:rect l="l" t="t" r="r" b="b"/>
              <a:pathLst>
                <a:path w="1676" h="1524" extrusionOk="0">
                  <a:moveTo>
                    <a:pt x="838" y="0"/>
                  </a:moveTo>
                  <a:cubicBezTo>
                    <a:pt x="493" y="0"/>
                    <a:pt x="180" y="237"/>
                    <a:pt x="97" y="587"/>
                  </a:cubicBezTo>
                  <a:cubicBezTo>
                    <a:pt x="0" y="996"/>
                    <a:pt x="254" y="1406"/>
                    <a:pt x="663" y="1503"/>
                  </a:cubicBezTo>
                  <a:cubicBezTo>
                    <a:pt x="722" y="1517"/>
                    <a:pt x="781" y="1523"/>
                    <a:pt x="839" y="1523"/>
                  </a:cubicBezTo>
                  <a:cubicBezTo>
                    <a:pt x="1184" y="1523"/>
                    <a:pt x="1496" y="1287"/>
                    <a:pt x="1579" y="937"/>
                  </a:cubicBezTo>
                  <a:cubicBezTo>
                    <a:pt x="1675" y="528"/>
                    <a:pt x="1422" y="118"/>
                    <a:pt x="1013" y="21"/>
                  </a:cubicBezTo>
                  <a:cubicBezTo>
                    <a:pt x="955" y="7"/>
                    <a:pt x="896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flipH="1">
              <a:off x="633626" y="2777338"/>
              <a:ext cx="118728" cy="118728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5" y="146"/>
                  </a:moveTo>
                  <a:cubicBezTo>
                    <a:pt x="1212" y="146"/>
                    <a:pt x="1522" y="453"/>
                    <a:pt x="1522" y="833"/>
                  </a:cubicBezTo>
                  <a:cubicBezTo>
                    <a:pt x="1522" y="1212"/>
                    <a:pt x="1213" y="1520"/>
                    <a:pt x="835" y="1520"/>
                  </a:cubicBezTo>
                  <a:cubicBezTo>
                    <a:pt x="455" y="1520"/>
                    <a:pt x="147" y="1212"/>
                    <a:pt x="147" y="833"/>
                  </a:cubicBezTo>
                  <a:cubicBezTo>
                    <a:pt x="147" y="453"/>
                    <a:pt x="456" y="146"/>
                    <a:pt x="835" y="146"/>
                  </a:cubicBezTo>
                  <a:close/>
                  <a:moveTo>
                    <a:pt x="835" y="0"/>
                  </a:moveTo>
                  <a:cubicBezTo>
                    <a:pt x="375" y="0"/>
                    <a:pt x="0" y="374"/>
                    <a:pt x="0" y="834"/>
                  </a:cubicBezTo>
                  <a:cubicBezTo>
                    <a:pt x="0" y="1294"/>
                    <a:pt x="375" y="1668"/>
                    <a:pt x="835" y="1668"/>
                  </a:cubicBezTo>
                  <a:cubicBezTo>
                    <a:pt x="1294" y="1668"/>
                    <a:pt x="1668" y="1293"/>
                    <a:pt x="1668" y="834"/>
                  </a:cubicBezTo>
                  <a:cubicBezTo>
                    <a:pt x="1668" y="374"/>
                    <a:pt x="1294" y="0"/>
                    <a:pt x="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0413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"/>
          <p:cNvSpPr txBox="1">
            <a:spLocks noGrp="1"/>
          </p:cNvSpPr>
          <p:nvPr>
            <p:ph type="title"/>
          </p:nvPr>
        </p:nvSpPr>
        <p:spPr>
          <a:xfrm>
            <a:off x="3754486" y="1968308"/>
            <a:ext cx="4656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lt1"/>
                </a:solidFill>
              </a:rPr>
              <a:t>!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67" name="Google Shape;1067;p55"/>
          <p:cNvPicPr preferRelativeResize="0"/>
          <p:nvPr/>
        </p:nvPicPr>
        <p:blipFill rotWithShape="1">
          <a:blip r:embed="rId3">
            <a:alphaModFix/>
          </a:blip>
          <a:srcRect l="1238" r="1238"/>
          <a:stretch/>
        </p:blipFill>
        <p:spPr>
          <a:xfrm>
            <a:off x="560425" y="1320625"/>
            <a:ext cx="3086111" cy="2112227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8" name="Google Shape;1068;p55"/>
          <p:cNvPicPr preferRelativeResize="0"/>
          <p:nvPr/>
        </p:nvPicPr>
        <p:blipFill rotWithShape="1">
          <a:blip r:embed="rId3">
            <a:alphaModFix/>
          </a:blip>
          <a:srcRect l="1238" r="1238"/>
          <a:stretch/>
        </p:blipFill>
        <p:spPr>
          <a:xfrm>
            <a:off x="936726" y="1543175"/>
            <a:ext cx="3086100" cy="2112223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79" name="Google Shape;1079;p55"/>
          <p:cNvGrpSpPr/>
          <p:nvPr/>
        </p:nvGrpSpPr>
        <p:grpSpPr>
          <a:xfrm>
            <a:off x="3964331" y="3076114"/>
            <a:ext cx="623806" cy="579283"/>
            <a:chOff x="2516575" y="1074625"/>
            <a:chExt cx="511400" cy="474900"/>
          </a:xfrm>
        </p:grpSpPr>
        <p:sp>
          <p:nvSpPr>
            <p:cNvPr id="1080" name="Google Shape;1080;p55"/>
            <p:cNvSpPr/>
            <p:nvPr/>
          </p:nvSpPr>
          <p:spPr>
            <a:xfrm>
              <a:off x="2516575" y="1078625"/>
              <a:ext cx="511400" cy="466750"/>
            </a:xfrm>
            <a:custGeom>
              <a:avLst/>
              <a:gdLst/>
              <a:ahLst/>
              <a:cxnLst/>
              <a:rect l="l" t="t" r="r" b="b"/>
              <a:pathLst>
                <a:path w="20456" h="18670" extrusionOk="0">
                  <a:moveTo>
                    <a:pt x="13783" y="0"/>
                  </a:moveTo>
                  <a:cubicBezTo>
                    <a:pt x="13320" y="0"/>
                    <a:pt x="12852" y="140"/>
                    <a:pt x="12427" y="338"/>
                  </a:cubicBezTo>
                  <a:cubicBezTo>
                    <a:pt x="11116" y="950"/>
                    <a:pt x="10105" y="2104"/>
                    <a:pt x="9477" y="3409"/>
                  </a:cubicBezTo>
                  <a:cubicBezTo>
                    <a:pt x="8719" y="4984"/>
                    <a:pt x="8473" y="6342"/>
                    <a:pt x="8565" y="8102"/>
                  </a:cubicBezTo>
                  <a:cubicBezTo>
                    <a:pt x="7125" y="7325"/>
                    <a:pt x="6057" y="6118"/>
                    <a:pt x="5002" y="4896"/>
                  </a:cubicBezTo>
                  <a:cubicBezTo>
                    <a:pt x="4445" y="4249"/>
                    <a:pt x="3863" y="3535"/>
                    <a:pt x="3038" y="3312"/>
                  </a:cubicBezTo>
                  <a:cubicBezTo>
                    <a:pt x="2885" y="3271"/>
                    <a:pt x="2729" y="3251"/>
                    <a:pt x="2573" y="3251"/>
                  </a:cubicBezTo>
                  <a:cubicBezTo>
                    <a:pt x="1686" y="3251"/>
                    <a:pt x="801" y="3885"/>
                    <a:pt x="588" y="4759"/>
                  </a:cubicBezTo>
                  <a:cubicBezTo>
                    <a:pt x="276" y="6034"/>
                    <a:pt x="1267" y="7265"/>
                    <a:pt x="2345" y="8018"/>
                  </a:cubicBezTo>
                  <a:cubicBezTo>
                    <a:pt x="3759" y="9004"/>
                    <a:pt x="5448" y="9588"/>
                    <a:pt x="7168" y="9689"/>
                  </a:cubicBezTo>
                  <a:lnTo>
                    <a:pt x="2685" y="9977"/>
                  </a:lnTo>
                  <a:cubicBezTo>
                    <a:pt x="1908" y="10026"/>
                    <a:pt x="1032" y="10127"/>
                    <a:pt x="558" y="10746"/>
                  </a:cubicBezTo>
                  <a:cubicBezTo>
                    <a:pt x="1" y="11473"/>
                    <a:pt x="347" y="12616"/>
                    <a:pt x="1089" y="13156"/>
                  </a:cubicBezTo>
                  <a:cubicBezTo>
                    <a:pt x="1619" y="13540"/>
                    <a:pt x="2276" y="13678"/>
                    <a:pt x="2939" y="13678"/>
                  </a:cubicBezTo>
                  <a:cubicBezTo>
                    <a:pt x="3206" y="13678"/>
                    <a:pt x="3473" y="13656"/>
                    <a:pt x="3733" y="13618"/>
                  </a:cubicBezTo>
                  <a:cubicBezTo>
                    <a:pt x="5353" y="13384"/>
                    <a:pt x="6908" y="12605"/>
                    <a:pt x="7979" y="11368"/>
                  </a:cubicBezTo>
                  <a:lnTo>
                    <a:pt x="7979" y="11368"/>
                  </a:lnTo>
                  <a:cubicBezTo>
                    <a:pt x="7370" y="12699"/>
                    <a:pt x="6759" y="14030"/>
                    <a:pt x="6150" y="15360"/>
                  </a:cubicBezTo>
                  <a:cubicBezTo>
                    <a:pt x="5739" y="16258"/>
                    <a:pt x="5350" y="17390"/>
                    <a:pt x="5972" y="18157"/>
                  </a:cubicBezTo>
                  <a:cubicBezTo>
                    <a:pt x="6257" y="18508"/>
                    <a:pt x="6696" y="18669"/>
                    <a:pt x="7149" y="18669"/>
                  </a:cubicBezTo>
                  <a:cubicBezTo>
                    <a:pt x="7538" y="18669"/>
                    <a:pt x="7938" y="18551"/>
                    <a:pt x="8259" y="18332"/>
                  </a:cubicBezTo>
                  <a:cubicBezTo>
                    <a:pt x="8952" y="17859"/>
                    <a:pt x="9340" y="17050"/>
                    <a:pt x="9583" y="16247"/>
                  </a:cubicBezTo>
                  <a:cubicBezTo>
                    <a:pt x="10102" y="14523"/>
                    <a:pt x="10100" y="12687"/>
                    <a:pt x="9962" y="10892"/>
                  </a:cubicBezTo>
                  <a:lnTo>
                    <a:pt x="9962" y="10892"/>
                  </a:lnTo>
                  <a:cubicBezTo>
                    <a:pt x="10442" y="12259"/>
                    <a:pt x="10924" y="13628"/>
                    <a:pt x="11407" y="14995"/>
                  </a:cubicBezTo>
                  <a:cubicBezTo>
                    <a:pt x="11610" y="15573"/>
                    <a:pt x="11822" y="16167"/>
                    <a:pt x="12225" y="16631"/>
                  </a:cubicBezTo>
                  <a:cubicBezTo>
                    <a:pt x="12552" y="17008"/>
                    <a:pt x="13037" y="17282"/>
                    <a:pt x="13525" y="17282"/>
                  </a:cubicBezTo>
                  <a:cubicBezTo>
                    <a:pt x="13637" y="17282"/>
                    <a:pt x="13750" y="17267"/>
                    <a:pt x="13860" y="17236"/>
                  </a:cubicBezTo>
                  <a:cubicBezTo>
                    <a:pt x="14538" y="17045"/>
                    <a:pt x="14917" y="16320"/>
                    <a:pt x="15076" y="15634"/>
                  </a:cubicBezTo>
                  <a:cubicBezTo>
                    <a:pt x="15676" y="13044"/>
                    <a:pt x="13934" y="10137"/>
                    <a:pt x="11367" y="9445"/>
                  </a:cubicBezTo>
                  <a:lnTo>
                    <a:pt x="11367" y="9445"/>
                  </a:lnTo>
                  <a:cubicBezTo>
                    <a:pt x="13392" y="9504"/>
                    <a:pt x="15414" y="9562"/>
                    <a:pt x="17437" y="9622"/>
                  </a:cubicBezTo>
                  <a:cubicBezTo>
                    <a:pt x="17577" y="9626"/>
                    <a:pt x="17719" y="9630"/>
                    <a:pt x="17861" y="9630"/>
                  </a:cubicBezTo>
                  <a:cubicBezTo>
                    <a:pt x="18430" y="9630"/>
                    <a:pt x="19004" y="9573"/>
                    <a:pt x="19472" y="9265"/>
                  </a:cubicBezTo>
                  <a:cubicBezTo>
                    <a:pt x="20340" y="8694"/>
                    <a:pt x="20455" y="7274"/>
                    <a:pt x="19693" y="6569"/>
                  </a:cubicBezTo>
                  <a:cubicBezTo>
                    <a:pt x="19083" y="6005"/>
                    <a:pt x="18169" y="5958"/>
                    <a:pt x="17338" y="5948"/>
                  </a:cubicBezTo>
                  <a:cubicBezTo>
                    <a:pt x="17140" y="5945"/>
                    <a:pt x="16941" y="5943"/>
                    <a:pt x="16741" y="5943"/>
                  </a:cubicBezTo>
                  <a:cubicBezTo>
                    <a:pt x="14417" y="5943"/>
                    <a:pt x="11948" y="6170"/>
                    <a:pt x="10300" y="7763"/>
                  </a:cubicBezTo>
                  <a:cubicBezTo>
                    <a:pt x="11565" y="5680"/>
                    <a:pt x="14028" y="4519"/>
                    <a:pt x="15191" y="2378"/>
                  </a:cubicBezTo>
                  <a:cubicBezTo>
                    <a:pt x="15357" y="2069"/>
                    <a:pt x="15497" y="1734"/>
                    <a:pt x="15484" y="1385"/>
                  </a:cubicBezTo>
                  <a:cubicBezTo>
                    <a:pt x="15461" y="747"/>
                    <a:pt x="14907" y="213"/>
                    <a:pt x="14286" y="60"/>
                  </a:cubicBezTo>
                  <a:cubicBezTo>
                    <a:pt x="14121" y="19"/>
                    <a:pt x="13952" y="0"/>
                    <a:pt x="13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2518375" y="1074625"/>
              <a:ext cx="508300" cy="474900"/>
            </a:xfrm>
            <a:custGeom>
              <a:avLst/>
              <a:gdLst/>
              <a:ahLst/>
              <a:cxnLst/>
              <a:rect l="l" t="t" r="r" b="b"/>
              <a:pathLst>
                <a:path w="20332" h="18996" extrusionOk="0">
                  <a:moveTo>
                    <a:pt x="13707" y="324"/>
                  </a:moveTo>
                  <a:cubicBezTo>
                    <a:pt x="13869" y="324"/>
                    <a:pt x="14025" y="342"/>
                    <a:pt x="14174" y="379"/>
                  </a:cubicBezTo>
                  <a:cubicBezTo>
                    <a:pt x="14767" y="525"/>
                    <a:pt x="15229" y="1029"/>
                    <a:pt x="15247" y="1551"/>
                  </a:cubicBezTo>
                  <a:cubicBezTo>
                    <a:pt x="15259" y="1886"/>
                    <a:pt x="15107" y="2212"/>
                    <a:pt x="14973" y="2459"/>
                  </a:cubicBezTo>
                  <a:cubicBezTo>
                    <a:pt x="14385" y="3544"/>
                    <a:pt x="13427" y="4396"/>
                    <a:pt x="12501" y="5220"/>
                  </a:cubicBezTo>
                  <a:cubicBezTo>
                    <a:pt x="11620" y="6005"/>
                    <a:pt x="10709" y="6815"/>
                    <a:pt x="10088" y="7839"/>
                  </a:cubicBezTo>
                  <a:lnTo>
                    <a:pt x="9429" y="8922"/>
                  </a:lnTo>
                  <a:lnTo>
                    <a:pt x="10340" y="8039"/>
                  </a:lnTo>
                  <a:cubicBezTo>
                    <a:pt x="11953" y="6480"/>
                    <a:pt x="14403" y="6266"/>
                    <a:pt x="16678" y="6266"/>
                  </a:cubicBezTo>
                  <a:cubicBezTo>
                    <a:pt x="16875" y="6266"/>
                    <a:pt x="17070" y="6267"/>
                    <a:pt x="17264" y="6270"/>
                  </a:cubicBezTo>
                  <a:cubicBezTo>
                    <a:pt x="18095" y="6280"/>
                    <a:pt x="18952" y="6333"/>
                    <a:pt x="19509" y="6847"/>
                  </a:cubicBezTo>
                  <a:cubicBezTo>
                    <a:pt x="19832" y="7144"/>
                    <a:pt x="19999" y="7617"/>
                    <a:pt x="19958" y="8111"/>
                  </a:cubicBezTo>
                  <a:cubicBezTo>
                    <a:pt x="19919" y="8606"/>
                    <a:pt x="19676" y="9045"/>
                    <a:pt x="19311" y="9286"/>
                  </a:cubicBezTo>
                  <a:cubicBezTo>
                    <a:pt x="18886" y="9565"/>
                    <a:pt x="18364" y="9623"/>
                    <a:pt x="17778" y="9623"/>
                  </a:cubicBezTo>
                  <a:cubicBezTo>
                    <a:pt x="17646" y="9623"/>
                    <a:pt x="17510" y="9620"/>
                    <a:pt x="17371" y="9616"/>
                  </a:cubicBezTo>
                  <a:lnTo>
                    <a:pt x="9912" y="9398"/>
                  </a:lnTo>
                  <a:lnTo>
                    <a:pt x="11254" y="9759"/>
                  </a:lnTo>
                  <a:cubicBezTo>
                    <a:pt x="13751" y="10434"/>
                    <a:pt x="15429" y="13235"/>
                    <a:pt x="14845" y="15755"/>
                  </a:cubicBezTo>
                  <a:cubicBezTo>
                    <a:pt x="14759" y="16132"/>
                    <a:pt x="14476" y="17031"/>
                    <a:pt x="13744" y="17237"/>
                  </a:cubicBezTo>
                  <a:cubicBezTo>
                    <a:pt x="13648" y="17264"/>
                    <a:pt x="13550" y="17277"/>
                    <a:pt x="13454" y="17277"/>
                  </a:cubicBezTo>
                  <a:cubicBezTo>
                    <a:pt x="12999" y="17277"/>
                    <a:pt x="12553" y="17002"/>
                    <a:pt x="12276" y="16683"/>
                  </a:cubicBezTo>
                  <a:cubicBezTo>
                    <a:pt x="11889" y="16237"/>
                    <a:pt x="11686" y="15659"/>
                    <a:pt x="11489" y="15100"/>
                  </a:cubicBezTo>
                  <a:lnTo>
                    <a:pt x="9631" y="9825"/>
                  </a:lnTo>
                  <a:lnTo>
                    <a:pt x="9727" y="11064"/>
                  </a:lnTo>
                  <a:cubicBezTo>
                    <a:pt x="9842" y="12569"/>
                    <a:pt x="9907" y="14531"/>
                    <a:pt x="9354" y="16358"/>
                  </a:cubicBezTo>
                  <a:cubicBezTo>
                    <a:pt x="9062" y="17324"/>
                    <a:pt x="8650" y="17978"/>
                    <a:pt x="8094" y="18356"/>
                  </a:cubicBezTo>
                  <a:cubicBezTo>
                    <a:pt x="7806" y="18552"/>
                    <a:pt x="7434" y="18664"/>
                    <a:pt x="7072" y="18664"/>
                  </a:cubicBezTo>
                  <a:cubicBezTo>
                    <a:pt x="6671" y="18664"/>
                    <a:pt x="6281" y="18527"/>
                    <a:pt x="6026" y="18213"/>
                  </a:cubicBezTo>
                  <a:cubicBezTo>
                    <a:pt x="5457" y="17511"/>
                    <a:pt x="5834" y="16441"/>
                    <a:pt x="6225" y="15587"/>
                  </a:cubicBezTo>
                  <a:lnTo>
                    <a:pt x="8531" y="10556"/>
                  </a:lnTo>
                  <a:lnTo>
                    <a:pt x="8531" y="10556"/>
                  </a:lnTo>
                  <a:lnTo>
                    <a:pt x="7780" y="11418"/>
                  </a:lnTo>
                  <a:cubicBezTo>
                    <a:pt x="6775" y="12578"/>
                    <a:pt x="5265" y="13378"/>
                    <a:pt x="3635" y="13612"/>
                  </a:cubicBezTo>
                  <a:cubicBezTo>
                    <a:pt x="3361" y="13651"/>
                    <a:pt x="3101" y="13671"/>
                    <a:pt x="2856" y="13671"/>
                  </a:cubicBezTo>
                  <a:cubicBezTo>
                    <a:pt x="2147" y="13671"/>
                    <a:pt x="1562" y="13506"/>
                    <a:pt x="1111" y="13180"/>
                  </a:cubicBezTo>
                  <a:cubicBezTo>
                    <a:pt x="734" y="12905"/>
                    <a:pt x="457" y="12444"/>
                    <a:pt x="388" y="11976"/>
                  </a:cubicBezTo>
                  <a:cubicBezTo>
                    <a:pt x="349" y="11715"/>
                    <a:pt x="358" y="11333"/>
                    <a:pt x="613" y="11000"/>
                  </a:cubicBezTo>
                  <a:cubicBezTo>
                    <a:pt x="1041" y="10442"/>
                    <a:pt x="1874" y="10344"/>
                    <a:pt x="2622" y="10296"/>
                  </a:cubicBezTo>
                  <a:lnTo>
                    <a:pt x="7103" y="10007"/>
                  </a:lnTo>
                  <a:lnTo>
                    <a:pt x="7102" y="9680"/>
                  </a:lnTo>
                  <a:cubicBezTo>
                    <a:pt x="5400" y="9582"/>
                    <a:pt x="3762" y="9014"/>
                    <a:pt x="2364" y="8041"/>
                  </a:cubicBezTo>
                  <a:cubicBezTo>
                    <a:pt x="1355" y="7335"/>
                    <a:pt x="379" y="6154"/>
                    <a:pt x="673" y="4954"/>
                  </a:cubicBezTo>
                  <a:cubicBezTo>
                    <a:pt x="782" y="4507"/>
                    <a:pt x="1096" y="4103"/>
                    <a:pt x="1535" y="3844"/>
                  </a:cubicBezTo>
                  <a:cubicBezTo>
                    <a:pt x="1838" y="3665"/>
                    <a:pt x="2174" y="3572"/>
                    <a:pt x="2499" y="3572"/>
                  </a:cubicBezTo>
                  <a:cubicBezTo>
                    <a:pt x="2643" y="3572"/>
                    <a:pt x="2785" y="3590"/>
                    <a:pt x="2922" y="3627"/>
                  </a:cubicBezTo>
                  <a:cubicBezTo>
                    <a:pt x="3658" y="3827"/>
                    <a:pt x="4201" y="4457"/>
                    <a:pt x="4725" y="5066"/>
                  </a:cubicBezTo>
                  <a:lnTo>
                    <a:pt x="4805" y="5160"/>
                  </a:lnTo>
                  <a:cubicBezTo>
                    <a:pt x="5735" y="6238"/>
                    <a:pt x="6893" y="7580"/>
                    <a:pt x="8415" y="8404"/>
                  </a:cubicBezTo>
                  <a:lnTo>
                    <a:pt x="8671" y="8542"/>
                  </a:lnTo>
                  <a:lnTo>
                    <a:pt x="8655" y="8252"/>
                  </a:lnTo>
                  <a:cubicBezTo>
                    <a:pt x="8562" y="6491"/>
                    <a:pt x="8821" y="5156"/>
                    <a:pt x="9550" y="3640"/>
                  </a:cubicBezTo>
                  <a:cubicBezTo>
                    <a:pt x="10213" y="2265"/>
                    <a:pt x="11233" y="1201"/>
                    <a:pt x="12423" y="647"/>
                  </a:cubicBezTo>
                  <a:cubicBezTo>
                    <a:pt x="12885" y="432"/>
                    <a:pt x="13314" y="324"/>
                    <a:pt x="13707" y="324"/>
                  </a:cubicBezTo>
                  <a:close/>
                  <a:moveTo>
                    <a:pt x="13705" y="1"/>
                  </a:moveTo>
                  <a:cubicBezTo>
                    <a:pt x="13265" y="1"/>
                    <a:pt x="12788" y="119"/>
                    <a:pt x="12284" y="354"/>
                  </a:cubicBezTo>
                  <a:cubicBezTo>
                    <a:pt x="11026" y="940"/>
                    <a:pt x="9950" y="2059"/>
                    <a:pt x="9256" y="3502"/>
                  </a:cubicBezTo>
                  <a:cubicBezTo>
                    <a:pt x="8542" y="4984"/>
                    <a:pt x="8263" y="6301"/>
                    <a:pt x="8317" y="7976"/>
                  </a:cubicBezTo>
                  <a:cubicBezTo>
                    <a:pt x="7082" y="7244"/>
                    <a:pt x="6141" y="6210"/>
                    <a:pt x="5053" y="4951"/>
                  </a:cubicBezTo>
                  <a:lnTo>
                    <a:pt x="4973" y="4858"/>
                  </a:lnTo>
                  <a:cubicBezTo>
                    <a:pt x="4417" y="4212"/>
                    <a:pt x="3843" y="3543"/>
                    <a:pt x="3008" y="3316"/>
                  </a:cubicBezTo>
                  <a:cubicBezTo>
                    <a:pt x="2844" y="3272"/>
                    <a:pt x="2674" y="3250"/>
                    <a:pt x="2501" y="3250"/>
                  </a:cubicBezTo>
                  <a:cubicBezTo>
                    <a:pt x="2117" y="3250"/>
                    <a:pt x="1723" y="3358"/>
                    <a:pt x="1369" y="3568"/>
                  </a:cubicBezTo>
                  <a:cubicBezTo>
                    <a:pt x="856" y="3870"/>
                    <a:pt x="487" y="4349"/>
                    <a:pt x="357" y="4880"/>
                  </a:cubicBezTo>
                  <a:cubicBezTo>
                    <a:pt x="24" y="6242"/>
                    <a:pt x="1080" y="7546"/>
                    <a:pt x="2180" y="8313"/>
                  </a:cubicBezTo>
                  <a:cubicBezTo>
                    <a:pt x="3189" y="9015"/>
                    <a:pt x="4320" y="9514"/>
                    <a:pt x="5508" y="9788"/>
                  </a:cubicBezTo>
                  <a:lnTo>
                    <a:pt x="2603" y="9975"/>
                  </a:lnTo>
                  <a:cubicBezTo>
                    <a:pt x="1783" y="10027"/>
                    <a:pt x="867" y="10139"/>
                    <a:pt x="356" y="10807"/>
                  </a:cubicBezTo>
                  <a:cubicBezTo>
                    <a:pt x="103" y="11136"/>
                    <a:pt x="1" y="11571"/>
                    <a:pt x="67" y="12028"/>
                  </a:cubicBezTo>
                  <a:cubicBezTo>
                    <a:pt x="149" y="12588"/>
                    <a:pt x="468" y="13119"/>
                    <a:pt x="920" y="13448"/>
                  </a:cubicBezTo>
                  <a:cubicBezTo>
                    <a:pt x="1429" y="13817"/>
                    <a:pt x="2077" y="14002"/>
                    <a:pt x="2856" y="14002"/>
                  </a:cubicBezTo>
                  <a:cubicBezTo>
                    <a:pt x="3117" y="14002"/>
                    <a:pt x="3393" y="13981"/>
                    <a:pt x="3683" y="13939"/>
                  </a:cubicBezTo>
                  <a:cubicBezTo>
                    <a:pt x="5069" y="13741"/>
                    <a:pt x="6374" y="13148"/>
                    <a:pt x="7381" y="12281"/>
                  </a:cubicBezTo>
                  <a:lnTo>
                    <a:pt x="7381" y="12281"/>
                  </a:lnTo>
                  <a:lnTo>
                    <a:pt x="5927" y="15451"/>
                  </a:lnTo>
                  <a:cubicBezTo>
                    <a:pt x="5496" y="16392"/>
                    <a:pt x="5090" y="17578"/>
                    <a:pt x="5772" y="18420"/>
                  </a:cubicBezTo>
                  <a:cubicBezTo>
                    <a:pt x="6099" y="18823"/>
                    <a:pt x="6578" y="18995"/>
                    <a:pt x="7065" y="18995"/>
                  </a:cubicBezTo>
                  <a:cubicBezTo>
                    <a:pt x="7498" y="18995"/>
                    <a:pt x="7937" y="18859"/>
                    <a:pt x="8277" y="18634"/>
                  </a:cubicBezTo>
                  <a:cubicBezTo>
                    <a:pt x="8898" y="18212"/>
                    <a:pt x="9352" y="17500"/>
                    <a:pt x="9667" y="16460"/>
                  </a:cubicBezTo>
                  <a:cubicBezTo>
                    <a:pt x="10099" y="15025"/>
                    <a:pt x="10163" y="13519"/>
                    <a:pt x="10119" y="12205"/>
                  </a:cubicBezTo>
                  <a:lnTo>
                    <a:pt x="10119" y="12205"/>
                  </a:lnTo>
                  <a:lnTo>
                    <a:pt x="11179" y="15216"/>
                  </a:lnTo>
                  <a:cubicBezTo>
                    <a:pt x="11376" y="15776"/>
                    <a:pt x="11600" y="16411"/>
                    <a:pt x="12028" y="16904"/>
                  </a:cubicBezTo>
                  <a:cubicBezTo>
                    <a:pt x="12420" y="17356"/>
                    <a:pt x="12948" y="17611"/>
                    <a:pt x="13450" y="17611"/>
                  </a:cubicBezTo>
                  <a:cubicBezTo>
                    <a:pt x="13580" y="17611"/>
                    <a:pt x="13708" y="17594"/>
                    <a:pt x="13831" y="17559"/>
                  </a:cubicBezTo>
                  <a:cubicBezTo>
                    <a:pt x="14731" y="17307"/>
                    <a:pt x="15062" y="16270"/>
                    <a:pt x="15162" y="15837"/>
                  </a:cubicBezTo>
                  <a:cubicBezTo>
                    <a:pt x="15710" y="13473"/>
                    <a:pt x="14388" y="10877"/>
                    <a:pt x="12249" y="9801"/>
                  </a:cubicBezTo>
                  <a:lnTo>
                    <a:pt x="12249" y="9801"/>
                  </a:lnTo>
                  <a:lnTo>
                    <a:pt x="17359" y="9951"/>
                  </a:lnTo>
                  <a:cubicBezTo>
                    <a:pt x="17502" y="9955"/>
                    <a:pt x="17642" y="9958"/>
                    <a:pt x="17779" y="9958"/>
                  </a:cubicBezTo>
                  <a:cubicBezTo>
                    <a:pt x="18420" y="9958"/>
                    <a:pt x="18994" y="9891"/>
                    <a:pt x="19489" y="9566"/>
                  </a:cubicBezTo>
                  <a:cubicBezTo>
                    <a:pt x="19938" y="9271"/>
                    <a:pt x="20236" y="8740"/>
                    <a:pt x="20284" y="8146"/>
                  </a:cubicBezTo>
                  <a:cubicBezTo>
                    <a:pt x="20332" y="7550"/>
                    <a:pt x="20125" y="6978"/>
                    <a:pt x="19730" y="6614"/>
                  </a:cubicBezTo>
                  <a:cubicBezTo>
                    <a:pt x="19086" y="6021"/>
                    <a:pt x="18161" y="5960"/>
                    <a:pt x="17266" y="5949"/>
                  </a:cubicBezTo>
                  <a:cubicBezTo>
                    <a:pt x="17072" y="5946"/>
                    <a:pt x="16876" y="5944"/>
                    <a:pt x="16679" y="5944"/>
                  </a:cubicBezTo>
                  <a:cubicBezTo>
                    <a:pt x="14737" y="5944"/>
                    <a:pt x="12666" y="6100"/>
                    <a:pt x="11047" y="7089"/>
                  </a:cubicBezTo>
                  <a:cubicBezTo>
                    <a:pt x="11554" y="6506"/>
                    <a:pt x="12142" y="5981"/>
                    <a:pt x="12718" y="5469"/>
                  </a:cubicBezTo>
                  <a:cubicBezTo>
                    <a:pt x="13665" y="4627"/>
                    <a:pt x="14645" y="3755"/>
                    <a:pt x="15260" y="2620"/>
                  </a:cubicBezTo>
                  <a:cubicBezTo>
                    <a:pt x="15414" y="2337"/>
                    <a:pt x="15587" y="1959"/>
                    <a:pt x="15573" y="1544"/>
                  </a:cubicBezTo>
                  <a:cubicBezTo>
                    <a:pt x="15546" y="782"/>
                    <a:pt x="14889" y="223"/>
                    <a:pt x="14252" y="66"/>
                  </a:cubicBezTo>
                  <a:cubicBezTo>
                    <a:pt x="14077" y="23"/>
                    <a:pt x="13894" y="1"/>
                    <a:pt x="13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2590825" y="1155525"/>
              <a:ext cx="351650" cy="323575"/>
            </a:xfrm>
            <a:custGeom>
              <a:avLst/>
              <a:gdLst/>
              <a:ahLst/>
              <a:cxnLst/>
              <a:rect l="l" t="t" r="r" b="b"/>
              <a:pathLst>
                <a:path w="14066" h="12943" extrusionOk="0">
                  <a:moveTo>
                    <a:pt x="8613" y="1"/>
                  </a:moveTo>
                  <a:cubicBezTo>
                    <a:pt x="8510" y="1"/>
                    <a:pt x="8361" y="55"/>
                    <a:pt x="8154" y="181"/>
                  </a:cubicBezTo>
                  <a:cubicBezTo>
                    <a:pt x="7487" y="586"/>
                    <a:pt x="6998" y="1553"/>
                    <a:pt x="6715" y="2255"/>
                  </a:cubicBezTo>
                  <a:cubicBezTo>
                    <a:pt x="6417" y="2994"/>
                    <a:pt x="6189" y="3833"/>
                    <a:pt x="6179" y="4634"/>
                  </a:cubicBezTo>
                  <a:cubicBezTo>
                    <a:pt x="6175" y="4997"/>
                    <a:pt x="6397" y="5681"/>
                    <a:pt x="5925" y="5741"/>
                  </a:cubicBezTo>
                  <a:cubicBezTo>
                    <a:pt x="5907" y="5743"/>
                    <a:pt x="5888" y="5744"/>
                    <a:pt x="5868" y="5744"/>
                  </a:cubicBezTo>
                  <a:cubicBezTo>
                    <a:pt x="5311" y="5744"/>
                    <a:pt x="4151" y="4856"/>
                    <a:pt x="3707" y="4600"/>
                  </a:cubicBezTo>
                  <a:cubicBezTo>
                    <a:pt x="2967" y="4173"/>
                    <a:pt x="2246" y="3714"/>
                    <a:pt x="1547" y="3223"/>
                  </a:cubicBezTo>
                  <a:cubicBezTo>
                    <a:pt x="1431" y="3142"/>
                    <a:pt x="1304" y="3056"/>
                    <a:pt x="1164" y="3056"/>
                  </a:cubicBezTo>
                  <a:cubicBezTo>
                    <a:pt x="1156" y="3056"/>
                    <a:pt x="1148" y="3056"/>
                    <a:pt x="1140" y="3057"/>
                  </a:cubicBezTo>
                  <a:cubicBezTo>
                    <a:pt x="901" y="3072"/>
                    <a:pt x="753" y="3357"/>
                    <a:pt x="794" y="3594"/>
                  </a:cubicBezTo>
                  <a:cubicBezTo>
                    <a:pt x="836" y="3830"/>
                    <a:pt x="1005" y="4022"/>
                    <a:pt x="1174" y="4192"/>
                  </a:cubicBezTo>
                  <a:cubicBezTo>
                    <a:pt x="2323" y="5347"/>
                    <a:pt x="3797" y="6176"/>
                    <a:pt x="5382" y="6557"/>
                  </a:cubicBezTo>
                  <a:cubicBezTo>
                    <a:pt x="4287" y="6880"/>
                    <a:pt x="3193" y="7205"/>
                    <a:pt x="2098" y="7528"/>
                  </a:cubicBezTo>
                  <a:cubicBezTo>
                    <a:pt x="1553" y="7691"/>
                    <a:pt x="1002" y="7853"/>
                    <a:pt x="494" y="8111"/>
                  </a:cubicBezTo>
                  <a:cubicBezTo>
                    <a:pt x="259" y="8231"/>
                    <a:pt x="0" y="8440"/>
                    <a:pt x="53" y="8699"/>
                  </a:cubicBezTo>
                  <a:cubicBezTo>
                    <a:pt x="94" y="8897"/>
                    <a:pt x="303" y="9010"/>
                    <a:pt x="496" y="9077"/>
                  </a:cubicBezTo>
                  <a:cubicBezTo>
                    <a:pt x="859" y="9202"/>
                    <a:pt x="1239" y="9258"/>
                    <a:pt x="1621" y="9258"/>
                  </a:cubicBezTo>
                  <a:cubicBezTo>
                    <a:pt x="2274" y="9258"/>
                    <a:pt x="2934" y="9094"/>
                    <a:pt x="3533" y="8830"/>
                  </a:cubicBezTo>
                  <a:cubicBezTo>
                    <a:pt x="4484" y="8409"/>
                    <a:pt x="5310" y="7752"/>
                    <a:pt x="6103" y="7081"/>
                  </a:cubicBezTo>
                  <a:lnTo>
                    <a:pt x="6103" y="7081"/>
                  </a:lnTo>
                  <a:cubicBezTo>
                    <a:pt x="5733" y="9102"/>
                    <a:pt x="4176" y="10889"/>
                    <a:pt x="4358" y="12937"/>
                  </a:cubicBezTo>
                  <a:cubicBezTo>
                    <a:pt x="4392" y="12941"/>
                    <a:pt x="4427" y="12942"/>
                    <a:pt x="4461" y="12942"/>
                  </a:cubicBezTo>
                  <a:cubicBezTo>
                    <a:pt x="5053" y="12942"/>
                    <a:pt x="5524" y="12375"/>
                    <a:pt x="5793" y="11826"/>
                  </a:cubicBezTo>
                  <a:cubicBezTo>
                    <a:pt x="6627" y="10113"/>
                    <a:pt x="6618" y="8127"/>
                    <a:pt x="6590" y="6223"/>
                  </a:cubicBezTo>
                  <a:lnTo>
                    <a:pt x="6590" y="6223"/>
                  </a:lnTo>
                  <a:cubicBezTo>
                    <a:pt x="7445" y="7193"/>
                    <a:pt x="8129" y="8315"/>
                    <a:pt x="8601" y="9520"/>
                  </a:cubicBezTo>
                  <a:cubicBezTo>
                    <a:pt x="8691" y="9748"/>
                    <a:pt x="8777" y="9986"/>
                    <a:pt x="8949" y="10162"/>
                  </a:cubicBezTo>
                  <a:cubicBezTo>
                    <a:pt x="9065" y="10279"/>
                    <a:pt x="9233" y="10359"/>
                    <a:pt x="9394" y="10359"/>
                  </a:cubicBezTo>
                  <a:cubicBezTo>
                    <a:pt x="9472" y="10359"/>
                    <a:pt x="9549" y="10340"/>
                    <a:pt x="9617" y="10298"/>
                  </a:cubicBezTo>
                  <a:cubicBezTo>
                    <a:pt x="9894" y="10128"/>
                    <a:pt x="9868" y="9718"/>
                    <a:pt x="9778" y="9405"/>
                  </a:cubicBezTo>
                  <a:cubicBezTo>
                    <a:pt x="9387" y="8038"/>
                    <a:pt x="8412" y="6847"/>
                    <a:pt x="7149" y="6192"/>
                  </a:cubicBezTo>
                  <a:cubicBezTo>
                    <a:pt x="8951" y="5664"/>
                    <a:pt x="10827" y="5394"/>
                    <a:pt x="12707" y="5394"/>
                  </a:cubicBezTo>
                  <a:cubicBezTo>
                    <a:pt x="12721" y="5394"/>
                    <a:pt x="12735" y="5394"/>
                    <a:pt x="12750" y="5394"/>
                  </a:cubicBezTo>
                  <a:cubicBezTo>
                    <a:pt x="12767" y="5394"/>
                    <a:pt x="12784" y="5394"/>
                    <a:pt x="12801" y="5394"/>
                  </a:cubicBezTo>
                  <a:cubicBezTo>
                    <a:pt x="13081" y="5394"/>
                    <a:pt x="13370" y="5390"/>
                    <a:pt x="13617" y="5262"/>
                  </a:cubicBezTo>
                  <a:cubicBezTo>
                    <a:pt x="13879" y="5125"/>
                    <a:pt x="14065" y="4794"/>
                    <a:pt x="13936" y="4527"/>
                  </a:cubicBezTo>
                  <a:cubicBezTo>
                    <a:pt x="13837" y="4322"/>
                    <a:pt x="13597" y="4231"/>
                    <a:pt x="13376" y="4171"/>
                  </a:cubicBezTo>
                  <a:cubicBezTo>
                    <a:pt x="12735" y="3991"/>
                    <a:pt x="12071" y="3903"/>
                    <a:pt x="11406" y="3903"/>
                  </a:cubicBezTo>
                  <a:cubicBezTo>
                    <a:pt x="9710" y="3903"/>
                    <a:pt x="8010" y="4473"/>
                    <a:pt x="6685" y="5535"/>
                  </a:cubicBezTo>
                  <a:cubicBezTo>
                    <a:pt x="6888" y="4475"/>
                    <a:pt x="7288" y="3451"/>
                    <a:pt x="7858" y="2536"/>
                  </a:cubicBezTo>
                  <a:cubicBezTo>
                    <a:pt x="8068" y="2198"/>
                    <a:pt x="9266" y="1"/>
                    <a:pt x="8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2586650" y="1151425"/>
              <a:ext cx="360550" cy="331725"/>
            </a:xfrm>
            <a:custGeom>
              <a:avLst/>
              <a:gdLst/>
              <a:ahLst/>
              <a:cxnLst/>
              <a:rect l="l" t="t" r="r" b="b"/>
              <a:pathLst>
                <a:path w="14422" h="13269" extrusionOk="0">
                  <a:moveTo>
                    <a:pt x="11571" y="4228"/>
                  </a:moveTo>
                  <a:cubicBezTo>
                    <a:pt x="12221" y="4228"/>
                    <a:pt x="12871" y="4314"/>
                    <a:pt x="13500" y="4489"/>
                  </a:cubicBezTo>
                  <a:cubicBezTo>
                    <a:pt x="13686" y="4541"/>
                    <a:pt x="13884" y="4614"/>
                    <a:pt x="13956" y="4762"/>
                  </a:cubicBezTo>
                  <a:cubicBezTo>
                    <a:pt x="14041" y="4939"/>
                    <a:pt x="13896" y="5181"/>
                    <a:pt x="13707" y="5279"/>
                  </a:cubicBezTo>
                  <a:cubicBezTo>
                    <a:pt x="13496" y="5392"/>
                    <a:pt x="13227" y="5394"/>
                    <a:pt x="12965" y="5394"/>
                  </a:cubicBezTo>
                  <a:cubicBezTo>
                    <a:pt x="12956" y="5394"/>
                    <a:pt x="12947" y="5394"/>
                    <a:pt x="12937" y="5394"/>
                  </a:cubicBezTo>
                  <a:lnTo>
                    <a:pt x="12881" y="5394"/>
                  </a:lnTo>
                  <a:cubicBezTo>
                    <a:pt x="10980" y="5394"/>
                    <a:pt x="9093" y="5665"/>
                    <a:pt x="7269" y="6198"/>
                  </a:cubicBezTo>
                  <a:lnTo>
                    <a:pt x="6903" y="6305"/>
                  </a:lnTo>
                  <a:cubicBezTo>
                    <a:pt x="6895" y="6296"/>
                    <a:pt x="6887" y="6286"/>
                    <a:pt x="6880" y="6277"/>
                  </a:cubicBezTo>
                  <a:lnTo>
                    <a:pt x="6678" y="6047"/>
                  </a:lnTo>
                  <a:lnTo>
                    <a:pt x="6954" y="5827"/>
                  </a:lnTo>
                  <a:cubicBezTo>
                    <a:pt x="8253" y="4786"/>
                    <a:pt x="9912" y="4228"/>
                    <a:pt x="11571" y="4228"/>
                  </a:cubicBezTo>
                  <a:close/>
                  <a:moveTo>
                    <a:pt x="6938" y="6343"/>
                  </a:moveTo>
                  <a:lnTo>
                    <a:pt x="7239" y="6501"/>
                  </a:lnTo>
                  <a:cubicBezTo>
                    <a:pt x="8456" y="7132"/>
                    <a:pt x="9409" y="8296"/>
                    <a:pt x="9786" y="9615"/>
                  </a:cubicBezTo>
                  <a:cubicBezTo>
                    <a:pt x="9825" y="9745"/>
                    <a:pt x="9929" y="10180"/>
                    <a:pt x="9697" y="10323"/>
                  </a:cubicBezTo>
                  <a:cubicBezTo>
                    <a:pt x="9656" y="10348"/>
                    <a:pt x="9609" y="10359"/>
                    <a:pt x="9560" y="10359"/>
                  </a:cubicBezTo>
                  <a:cubicBezTo>
                    <a:pt x="9444" y="10359"/>
                    <a:pt x="9316" y="10297"/>
                    <a:pt x="9232" y="10212"/>
                  </a:cubicBezTo>
                  <a:cubicBezTo>
                    <a:pt x="9094" y="10069"/>
                    <a:pt x="9017" y="9874"/>
                    <a:pt x="8936" y="9664"/>
                  </a:cubicBezTo>
                  <a:lnTo>
                    <a:pt x="8921" y="9624"/>
                  </a:lnTo>
                  <a:cubicBezTo>
                    <a:pt x="8449" y="8422"/>
                    <a:pt x="7783" y="7319"/>
                    <a:pt x="6938" y="6343"/>
                  </a:cubicBezTo>
                  <a:close/>
                  <a:moveTo>
                    <a:pt x="8794" y="328"/>
                  </a:moveTo>
                  <a:cubicBezTo>
                    <a:pt x="8952" y="528"/>
                    <a:pt x="8290" y="1965"/>
                    <a:pt x="7887" y="2615"/>
                  </a:cubicBezTo>
                  <a:cubicBezTo>
                    <a:pt x="7300" y="3555"/>
                    <a:pt x="6899" y="4582"/>
                    <a:pt x="6691" y="5670"/>
                  </a:cubicBezTo>
                  <a:lnTo>
                    <a:pt x="6629" y="5994"/>
                  </a:lnTo>
                  <a:lnTo>
                    <a:pt x="6585" y="5946"/>
                  </a:lnTo>
                  <a:lnTo>
                    <a:pt x="6593" y="6389"/>
                  </a:lnTo>
                  <a:cubicBezTo>
                    <a:pt x="6619" y="8178"/>
                    <a:pt x="6648" y="10204"/>
                    <a:pt x="5811" y="11918"/>
                  </a:cubicBezTo>
                  <a:cubicBezTo>
                    <a:pt x="5695" y="12158"/>
                    <a:pt x="5283" y="12903"/>
                    <a:pt x="4676" y="12941"/>
                  </a:cubicBezTo>
                  <a:cubicBezTo>
                    <a:pt x="4621" y="11831"/>
                    <a:pt x="5081" y="10801"/>
                    <a:pt x="5565" y="9714"/>
                  </a:cubicBezTo>
                  <a:cubicBezTo>
                    <a:pt x="5913" y="8930"/>
                    <a:pt x="6274" y="8121"/>
                    <a:pt x="6430" y="7273"/>
                  </a:cubicBezTo>
                  <a:lnTo>
                    <a:pt x="6513" y="6824"/>
                  </a:lnTo>
                  <a:lnTo>
                    <a:pt x="6165" y="7123"/>
                  </a:lnTo>
                  <a:cubicBezTo>
                    <a:pt x="5406" y="7765"/>
                    <a:pt x="4587" y="8426"/>
                    <a:pt x="3634" y="8847"/>
                  </a:cubicBezTo>
                  <a:cubicBezTo>
                    <a:pt x="3011" y="9122"/>
                    <a:pt x="2383" y="9261"/>
                    <a:pt x="1793" y="9261"/>
                  </a:cubicBezTo>
                  <a:cubicBezTo>
                    <a:pt x="1415" y="9261"/>
                    <a:pt x="1052" y="9204"/>
                    <a:pt x="717" y="9089"/>
                  </a:cubicBezTo>
                  <a:cubicBezTo>
                    <a:pt x="578" y="9042"/>
                    <a:pt x="406" y="8957"/>
                    <a:pt x="380" y="8832"/>
                  </a:cubicBezTo>
                  <a:cubicBezTo>
                    <a:pt x="349" y="8680"/>
                    <a:pt x="542" y="8521"/>
                    <a:pt x="734" y="8424"/>
                  </a:cubicBezTo>
                  <a:cubicBezTo>
                    <a:pt x="1231" y="8170"/>
                    <a:pt x="1781" y="8008"/>
                    <a:pt x="2312" y="7850"/>
                  </a:cubicBezTo>
                  <a:lnTo>
                    <a:pt x="6180" y="6705"/>
                  </a:lnTo>
                  <a:lnTo>
                    <a:pt x="5587" y="6562"/>
                  </a:lnTo>
                  <a:cubicBezTo>
                    <a:pt x="4022" y="6186"/>
                    <a:pt x="2593" y="5382"/>
                    <a:pt x="1457" y="4241"/>
                  </a:cubicBezTo>
                  <a:cubicBezTo>
                    <a:pt x="1311" y="4096"/>
                    <a:pt x="1155" y="3924"/>
                    <a:pt x="1122" y="3729"/>
                  </a:cubicBezTo>
                  <a:cubicBezTo>
                    <a:pt x="1107" y="3638"/>
                    <a:pt x="1134" y="3531"/>
                    <a:pt x="1191" y="3458"/>
                  </a:cubicBezTo>
                  <a:cubicBezTo>
                    <a:pt x="1217" y="3426"/>
                    <a:pt x="1259" y="3386"/>
                    <a:pt x="1320" y="3382"/>
                  </a:cubicBezTo>
                  <a:cubicBezTo>
                    <a:pt x="1324" y="3381"/>
                    <a:pt x="1327" y="3381"/>
                    <a:pt x="1331" y="3381"/>
                  </a:cubicBezTo>
                  <a:cubicBezTo>
                    <a:pt x="1418" y="3381"/>
                    <a:pt x="1514" y="3444"/>
                    <a:pt x="1621" y="3520"/>
                  </a:cubicBezTo>
                  <a:cubicBezTo>
                    <a:pt x="2319" y="4009"/>
                    <a:pt x="3051" y="4476"/>
                    <a:pt x="3793" y="4904"/>
                  </a:cubicBezTo>
                  <a:cubicBezTo>
                    <a:pt x="3896" y="4964"/>
                    <a:pt x="4043" y="5062"/>
                    <a:pt x="4215" y="5176"/>
                  </a:cubicBezTo>
                  <a:cubicBezTo>
                    <a:pt x="4953" y="5666"/>
                    <a:pt x="5601" y="6071"/>
                    <a:pt x="6034" y="6071"/>
                  </a:cubicBezTo>
                  <a:cubicBezTo>
                    <a:pt x="6061" y="6071"/>
                    <a:pt x="6087" y="6069"/>
                    <a:pt x="6112" y="6066"/>
                  </a:cubicBezTo>
                  <a:cubicBezTo>
                    <a:pt x="6631" y="5999"/>
                    <a:pt x="6568" y="5421"/>
                    <a:pt x="6530" y="5074"/>
                  </a:cubicBezTo>
                  <a:cubicBezTo>
                    <a:pt x="6520" y="4971"/>
                    <a:pt x="6508" y="4873"/>
                    <a:pt x="6510" y="4799"/>
                  </a:cubicBezTo>
                  <a:cubicBezTo>
                    <a:pt x="6518" y="4114"/>
                    <a:pt x="6699" y="3313"/>
                    <a:pt x="7032" y="2482"/>
                  </a:cubicBezTo>
                  <a:cubicBezTo>
                    <a:pt x="7431" y="1490"/>
                    <a:pt x="7919" y="782"/>
                    <a:pt x="8406" y="486"/>
                  </a:cubicBezTo>
                  <a:cubicBezTo>
                    <a:pt x="8643" y="341"/>
                    <a:pt x="8749" y="328"/>
                    <a:pt x="8781" y="328"/>
                  </a:cubicBezTo>
                  <a:close/>
                  <a:moveTo>
                    <a:pt x="8782" y="0"/>
                  </a:moveTo>
                  <a:cubicBezTo>
                    <a:pt x="8601" y="0"/>
                    <a:pt x="8396" y="109"/>
                    <a:pt x="8236" y="206"/>
                  </a:cubicBezTo>
                  <a:cubicBezTo>
                    <a:pt x="7535" y="632"/>
                    <a:pt x="7030" y="1613"/>
                    <a:pt x="6730" y="2360"/>
                  </a:cubicBezTo>
                  <a:cubicBezTo>
                    <a:pt x="6382" y="3229"/>
                    <a:pt x="6193" y="4071"/>
                    <a:pt x="6183" y="4795"/>
                  </a:cubicBezTo>
                  <a:cubicBezTo>
                    <a:pt x="6182" y="4889"/>
                    <a:pt x="6194" y="4996"/>
                    <a:pt x="6206" y="5109"/>
                  </a:cubicBezTo>
                  <a:cubicBezTo>
                    <a:pt x="6258" y="5579"/>
                    <a:pt x="6229" y="5722"/>
                    <a:pt x="6071" y="5741"/>
                  </a:cubicBezTo>
                  <a:cubicBezTo>
                    <a:pt x="6058" y="5742"/>
                    <a:pt x="6044" y="5743"/>
                    <a:pt x="6029" y="5743"/>
                  </a:cubicBezTo>
                  <a:cubicBezTo>
                    <a:pt x="5663" y="5743"/>
                    <a:pt x="4875" y="5221"/>
                    <a:pt x="4397" y="4903"/>
                  </a:cubicBezTo>
                  <a:cubicBezTo>
                    <a:pt x="4220" y="4787"/>
                    <a:pt x="4068" y="4686"/>
                    <a:pt x="3956" y="4621"/>
                  </a:cubicBezTo>
                  <a:cubicBezTo>
                    <a:pt x="3222" y="4197"/>
                    <a:pt x="2500" y="3737"/>
                    <a:pt x="1808" y="3252"/>
                  </a:cubicBezTo>
                  <a:cubicBezTo>
                    <a:pt x="1689" y="3168"/>
                    <a:pt x="1528" y="3055"/>
                    <a:pt x="1332" y="3055"/>
                  </a:cubicBezTo>
                  <a:cubicBezTo>
                    <a:pt x="1321" y="3055"/>
                    <a:pt x="1309" y="3056"/>
                    <a:pt x="1298" y="3056"/>
                  </a:cubicBezTo>
                  <a:cubicBezTo>
                    <a:pt x="1157" y="3065"/>
                    <a:pt x="1029" y="3136"/>
                    <a:pt x="934" y="3256"/>
                  </a:cubicBezTo>
                  <a:cubicBezTo>
                    <a:pt x="821" y="3400"/>
                    <a:pt x="769" y="3603"/>
                    <a:pt x="800" y="3784"/>
                  </a:cubicBezTo>
                  <a:cubicBezTo>
                    <a:pt x="849" y="4072"/>
                    <a:pt x="1045" y="4289"/>
                    <a:pt x="1225" y="4470"/>
                  </a:cubicBezTo>
                  <a:cubicBezTo>
                    <a:pt x="2266" y="5517"/>
                    <a:pt x="3546" y="6289"/>
                    <a:pt x="4952" y="6725"/>
                  </a:cubicBezTo>
                  <a:lnTo>
                    <a:pt x="2217" y="7533"/>
                  </a:lnTo>
                  <a:cubicBezTo>
                    <a:pt x="1673" y="7697"/>
                    <a:pt x="1109" y="7863"/>
                    <a:pt x="586" y="8129"/>
                  </a:cubicBezTo>
                  <a:cubicBezTo>
                    <a:pt x="192" y="8328"/>
                    <a:pt x="1" y="8608"/>
                    <a:pt x="59" y="8895"/>
                  </a:cubicBezTo>
                  <a:cubicBezTo>
                    <a:pt x="105" y="9117"/>
                    <a:pt x="291" y="9285"/>
                    <a:pt x="610" y="9396"/>
                  </a:cubicBezTo>
                  <a:cubicBezTo>
                    <a:pt x="979" y="9523"/>
                    <a:pt x="1378" y="9586"/>
                    <a:pt x="1791" y="9586"/>
                  </a:cubicBezTo>
                  <a:cubicBezTo>
                    <a:pt x="2428" y="9586"/>
                    <a:pt x="3102" y="9437"/>
                    <a:pt x="3767" y="9143"/>
                  </a:cubicBezTo>
                  <a:cubicBezTo>
                    <a:pt x="4603" y="8774"/>
                    <a:pt x="5330" y="8235"/>
                    <a:pt x="6002" y="7682"/>
                  </a:cubicBezTo>
                  <a:lnTo>
                    <a:pt x="6002" y="7682"/>
                  </a:lnTo>
                  <a:cubicBezTo>
                    <a:pt x="5825" y="8328"/>
                    <a:pt x="5543" y="8964"/>
                    <a:pt x="5268" y="9581"/>
                  </a:cubicBezTo>
                  <a:cubicBezTo>
                    <a:pt x="4766" y="10705"/>
                    <a:pt x="4249" y="11865"/>
                    <a:pt x="4360" y="13114"/>
                  </a:cubicBezTo>
                  <a:lnTo>
                    <a:pt x="4372" y="13247"/>
                  </a:lnTo>
                  <a:lnTo>
                    <a:pt x="4505" y="13262"/>
                  </a:lnTo>
                  <a:cubicBezTo>
                    <a:pt x="4544" y="13265"/>
                    <a:pt x="4585" y="13268"/>
                    <a:pt x="4624" y="13268"/>
                  </a:cubicBezTo>
                  <a:cubicBezTo>
                    <a:pt x="5186" y="13268"/>
                    <a:pt x="5732" y="12826"/>
                    <a:pt x="6106" y="12061"/>
                  </a:cubicBezTo>
                  <a:cubicBezTo>
                    <a:pt x="6906" y="10425"/>
                    <a:pt x="6947" y="8549"/>
                    <a:pt x="6927" y="6840"/>
                  </a:cubicBezTo>
                  <a:lnTo>
                    <a:pt x="6927" y="6840"/>
                  </a:lnTo>
                  <a:cubicBezTo>
                    <a:pt x="7637" y="7717"/>
                    <a:pt x="8203" y="8691"/>
                    <a:pt x="8616" y="9744"/>
                  </a:cubicBezTo>
                  <a:lnTo>
                    <a:pt x="8632" y="9783"/>
                  </a:lnTo>
                  <a:cubicBezTo>
                    <a:pt x="8721" y="10015"/>
                    <a:pt x="8814" y="10252"/>
                    <a:pt x="9000" y="10441"/>
                  </a:cubicBezTo>
                  <a:cubicBezTo>
                    <a:pt x="9140" y="10585"/>
                    <a:pt x="9350" y="10688"/>
                    <a:pt x="9561" y="10688"/>
                  </a:cubicBezTo>
                  <a:cubicBezTo>
                    <a:pt x="9666" y="10688"/>
                    <a:pt x="9771" y="10662"/>
                    <a:pt x="9868" y="10602"/>
                  </a:cubicBezTo>
                  <a:cubicBezTo>
                    <a:pt x="10160" y="10422"/>
                    <a:pt x="10245" y="10030"/>
                    <a:pt x="10101" y="9525"/>
                  </a:cubicBezTo>
                  <a:cubicBezTo>
                    <a:pt x="9734" y="8249"/>
                    <a:pt x="8862" y="7108"/>
                    <a:pt x="7734" y="6407"/>
                  </a:cubicBezTo>
                  <a:cubicBezTo>
                    <a:pt x="9411" y="5952"/>
                    <a:pt x="11141" y="5721"/>
                    <a:pt x="12880" y="5721"/>
                  </a:cubicBezTo>
                  <a:lnTo>
                    <a:pt x="12935" y="5721"/>
                  </a:lnTo>
                  <a:cubicBezTo>
                    <a:pt x="12966" y="5721"/>
                    <a:pt x="12998" y="5721"/>
                    <a:pt x="13029" y="5721"/>
                  </a:cubicBezTo>
                  <a:cubicBezTo>
                    <a:pt x="13301" y="5721"/>
                    <a:pt x="13598" y="5707"/>
                    <a:pt x="13858" y="5570"/>
                  </a:cubicBezTo>
                  <a:cubicBezTo>
                    <a:pt x="14187" y="5400"/>
                    <a:pt x="14421" y="4976"/>
                    <a:pt x="14249" y="4620"/>
                  </a:cubicBezTo>
                  <a:cubicBezTo>
                    <a:pt x="14122" y="4356"/>
                    <a:pt x="13843" y="4247"/>
                    <a:pt x="13587" y="4176"/>
                  </a:cubicBezTo>
                  <a:cubicBezTo>
                    <a:pt x="12931" y="3992"/>
                    <a:pt x="12252" y="3903"/>
                    <a:pt x="11573" y="3903"/>
                  </a:cubicBezTo>
                  <a:cubicBezTo>
                    <a:pt x="9988" y="3903"/>
                    <a:pt x="8401" y="4390"/>
                    <a:pt x="7104" y="5304"/>
                  </a:cubicBezTo>
                  <a:cubicBezTo>
                    <a:pt x="7321" y="4415"/>
                    <a:pt x="7676" y="3569"/>
                    <a:pt x="8163" y="2787"/>
                  </a:cubicBezTo>
                  <a:cubicBezTo>
                    <a:pt x="8178" y="2765"/>
                    <a:pt x="9495" y="570"/>
                    <a:pt x="9027" y="98"/>
                  </a:cubicBezTo>
                  <a:cubicBezTo>
                    <a:pt x="8958" y="28"/>
                    <a:pt x="8873" y="0"/>
                    <a:pt x="8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5"/>
            <p:cNvSpPr/>
            <p:nvPr/>
          </p:nvSpPr>
          <p:spPr>
            <a:xfrm>
              <a:off x="2676900" y="1258075"/>
              <a:ext cx="131825" cy="121100"/>
            </a:xfrm>
            <a:custGeom>
              <a:avLst/>
              <a:gdLst/>
              <a:ahLst/>
              <a:cxnLst/>
              <a:rect l="l" t="t" r="r" b="b"/>
              <a:pathLst>
                <a:path w="5273" h="4844" extrusionOk="0">
                  <a:moveTo>
                    <a:pt x="3010" y="1"/>
                  </a:moveTo>
                  <a:cubicBezTo>
                    <a:pt x="1466" y="1"/>
                    <a:pt x="1" y="1443"/>
                    <a:pt x="221" y="3013"/>
                  </a:cubicBezTo>
                  <a:cubicBezTo>
                    <a:pt x="351" y="3936"/>
                    <a:pt x="1130" y="4757"/>
                    <a:pt x="2058" y="4837"/>
                  </a:cubicBezTo>
                  <a:cubicBezTo>
                    <a:pt x="2113" y="4842"/>
                    <a:pt x="2169" y="4844"/>
                    <a:pt x="2224" y="4844"/>
                  </a:cubicBezTo>
                  <a:cubicBezTo>
                    <a:pt x="3027" y="4844"/>
                    <a:pt x="3777" y="4339"/>
                    <a:pt x="4299" y="3714"/>
                  </a:cubicBezTo>
                  <a:cubicBezTo>
                    <a:pt x="5272" y="2553"/>
                    <a:pt x="5135" y="242"/>
                    <a:pt x="3306" y="19"/>
                  </a:cubicBezTo>
                  <a:cubicBezTo>
                    <a:pt x="3207" y="7"/>
                    <a:pt x="3108" y="1"/>
                    <a:pt x="3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2675500" y="1253975"/>
              <a:ext cx="132225" cy="129300"/>
            </a:xfrm>
            <a:custGeom>
              <a:avLst/>
              <a:gdLst/>
              <a:ahLst/>
              <a:cxnLst/>
              <a:rect l="l" t="t" r="r" b="b"/>
              <a:pathLst>
                <a:path w="5289" h="5172" extrusionOk="0">
                  <a:moveTo>
                    <a:pt x="3062" y="328"/>
                  </a:moveTo>
                  <a:cubicBezTo>
                    <a:pt x="3155" y="328"/>
                    <a:pt x="3247" y="334"/>
                    <a:pt x="3339" y="345"/>
                  </a:cubicBezTo>
                  <a:cubicBezTo>
                    <a:pt x="4129" y="441"/>
                    <a:pt x="4482" y="937"/>
                    <a:pt x="4640" y="1336"/>
                  </a:cubicBezTo>
                  <a:cubicBezTo>
                    <a:pt x="4943" y="2101"/>
                    <a:pt x="4770" y="3128"/>
                    <a:pt x="4229" y="3773"/>
                  </a:cubicBezTo>
                  <a:cubicBezTo>
                    <a:pt x="3660" y="4451"/>
                    <a:pt x="2939" y="4844"/>
                    <a:pt x="2272" y="4844"/>
                  </a:cubicBezTo>
                  <a:cubicBezTo>
                    <a:pt x="2223" y="4844"/>
                    <a:pt x="2174" y="4842"/>
                    <a:pt x="2126" y="4838"/>
                  </a:cubicBezTo>
                  <a:cubicBezTo>
                    <a:pt x="1303" y="4766"/>
                    <a:pt x="561" y="4026"/>
                    <a:pt x="439" y="3154"/>
                  </a:cubicBezTo>
                  <a:cubicBezTo>
                    <a:pt x="342" y="2453"/>
                    <a:pt x="603" y="1729"/>
                    <a:pt x="1156" y="1166"/>
                  </a:cubicBezTo>
                  <a:cubicBezTo>
                    <a:pt x="1682" y="630"/>
                    <a:pt x="2377" y="328"/>
                    <a:pt x="3062" y="328"/>
                  </a:cubicBezTo>
                  <a:close/>
                  <a:moveTo>
                    <a:pt x="3059" y="1"/>
                  </a:moveTo>
                  <a:cubicBezTo>
                    <a:pt x="2289" y="1"/>
                    <a:pt x="1509" y="338"/>
                    <a:pt x="922" y="936"/>
                  </a:cubicBezTo>
                  <a:cubicBezTo>
                    <a:pt x="296" y="1573"/>
                    <a:pt x="1" y="2397"/>
                    <a:pt x="114" y="3200"/>
                  </a:cubicBezTo>
                  <a:cubicBezTo>
                    <a:pt x="260" y="4234"/>
                    <a:pt x="1112" y="5078"/>
                    <a:pt x="2098" y="5164"/>
                  </a:cubicBezTo>
                  <a:cubicBezTo>
                    <a:pt x="2157" y="5169"/>
                    <a:pt x="2219" y="5171"/>
                    <a:pt x="2278" y="5171"/>
                  </a:cubicBezTo>
                  <a:cubicBezTo>
                    <a:pt x="3049" y="5171"/>
                    <a:pt x="3841" y="4746"/>
                    <a:pt x="4479" y="3984"/>
                  </a:cubicBezTo>
                  <a:cubicBezTo>
                    <a:pt x="5092" y="3252"/>
                    <a:pt x="5289" y="2088"/>
                    <a:pt x="4944" y="1217"/>
                  </a:cubicBezTo>
                  <a:cubicBezTo>
                    <a:pt x="4676" y="536"/>
                    <a:pt x="4120" y="111"/>
                    <a:pt x="3379" y="21"/>
                  </a:cubicBezTo>
                  <a:cubicBezTo>
                    <a:pt x="3273" y="7"/>
                    <a:pt x="3166" y="1"/>
                    <a:pt x="3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2713275" y="1290100"/>
              <a:ext cx="60275" cy="56200"/>
            </a:xfrm>
            <a:custGeom>
              <a:avLst/>
              <a:gdLst/>
              <a:ahLst/>
              <a:cxnLst/>
              <a:rect l="l" t="t" r="r" b="b"/>
              <a:pathLst>
                <a:path w="2411" h="2248" extrusionOk="0">
                  <a:moveTo>
                    <a:pt x="1544" y="0"/>
                  </a:moveTo>
                  <a:cubicBezTo>
                    <a:pt x="1523" y="0"/>
                    <a:pt x="1501" y="1"/>
                    <a:pt x="1478" y="2"/>
                  </a:cubicBezTo>
                  <a:cubicBezTo>
                    <a:pt x="762" y="51"/>
                    <a:pt x="0" y="617"/>
                    <a:pt x="70" y="1396"/>
                  </a:cubicBezTo>
                  <a:cubicBezTo>
                    <a:pt x="106" y="1791"/>
                    <a:pt x="405" y="2162"/>
                    <a:pt x="796" y="2234"/>
                  </a:cubicBezTo>
                  <a:cubicBezTo>
                    <a:pt x="847" y="2243"/>
                    <a:pt x="898" y="2247"/>
                    <a:pt x="949" y="2247"/>
                  </a:cubicBezTo>
                  <a:cubicBezTo>
                    <a:pt x="1233" y="2247"/>
                    <a:pt x="1513" y="2111"/>
                    <a:pt x="1742" y="1934"/>
                  </a:cubicBezTo>
                  <a:cubicBezTo>
                    <a:pt x="1909" y="1807"/>
                    <a:pt x="2062" y="1651"/>
                    <a:pt x="2147" y="1456"/>
                  </a:cubicBezTo>
                  <a:cubicBezTo>
                    <a:pt x="2411" y="855"/>
                    <a:pt x="2277" y="0"/>
                    <a:pt x="1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2710175" y="1286075"/>
              <a:ext cx="65650" cy="64300"/>
            </a:xfrm>
            <a:custGeom>
              <a:avLst/>
              <a:gdLst/>
              <a:ahLst/>
              <a:cxnLst/>
              <a:rect l="l" t="t" r="r" b="b"/>
              <a:pathLst>
                <a:path w="2626" h="2572" extrusionOk="0">
                  <a:moveTo>
                    <a:pt x="1668" y="326"/>
                  </a:moveTo>
                  <a:cubicBezTo>
                    <a:pt x="1858" y="326"/>
                    <a:pt x="2003" y="395"/>
                    <a:pt x="2101" y="533"/>
                  </a:cubicBezTo>
                  <a:cubicBezTo>
                    <a:pt x="2267" y="770"/>
                    <a:pt x="2276" y="1199"/>
                    <a:pt x="2121" y="1552"/>
                  </a:cubicBezTo>
                  <a:cubicBezTo>
                    <a:pt x="2058" y="1693"/>
                    <a:pt x="1943" y="1828"/>
                    <a:pt x="1766" y="1965"/>
                  </a:cubicBezTo>
                  <a:cubicBezTo>
                    <a:pt x="1622" y="2075"/>
                    <a:pt x="1356" y="2243"/>
                    <a:pt x="1071" y="2243"/>
                  </a:cubicBezTo>
                  <a:cubicBezTo>
                    <a:pt x="1030" y="2243"/>
                    <a:pt x="990" y="2240"/>
                    <a:pt x="949" y="2233"/>
                  </a:cubicBezTo>
                  <a:cubicBezTo>
                    <a:pt x="643" y="2177"/>
                    <a:pt x="388" y="1879"/>
                    <a:pt x="357" y="1542"/>
                  </a:cubicBezTo>
                  <a:cubicBezTo>
                    <a:pt x="328" y="1216"/>
                    <a:pt x="471" y="973"/>
                    <a:pt x="598" y="825"/>
                  </a:cubicBezTo>
                  <a:cubicBezTo>
                    <a:pt x="838" y="544"/>
                    <a:pt x="1227" y="353"/>
                    <a:pt x="1612" y="327"/>
                  </a:cubicBezTo>
                  <a:cubicBezTo>
                    <a:pt x="1632" y="326"/>
                    <a:pt x="1650" y="326"/>
                    <a:pt x="1668" y="326"/>
                  </a:cubicBezTo>
                  <a:close/>
                  <a:moveTo>
                    <a:pt x="1671" y="1"/>
                  </a:moveTo>
                  <a:cubicBezTo>
                    <a:pt x="1645" y="1"/>
                    <a:pt x="1618" y="2"/>
                    <a:pt x="1590" y="3"/>
                  </a:cubicBezTo>
                  <a:cubicBezTo>
                    <a:pt x="1119" y="35"/>
                    <a:pt x="643" y="269"/>
                    <a:pt x="349" y="615"/>
                  </a:cubicBezTo>
                  <a:cubicBezTo>
                    <a:pt x="109" y="894"/>
                    <a:pt x="0" y="1226"/>
                    <a:pt x="32" y="1573"/>
                  </a:cubicBezTo>
                  <a:cubicBezTo>
                    <a:pt x="74" y="2052"/>
                    <a:pt x="443" y="2474"/>
                    <a:pt x="890" y="2556"/>
                  </a:cubicBezTo>
                  <a:cubicBezTo>
                    <a:pt x="948" y="2566"/>
                    <a:pt x="1008" y="2571"/>
                    <a:pt x="1070" y="2571"/>
                  </a:cubicBezTo>
                  <a:cubicBezTo>
                    <a:pt x="1359" y="2571"/>
                    <a:pt x="1670" y="2452"/>
                    <a:pt x="1967" y="2227"/>
                  </a:cubicBezTo>
                  <a:cubicBezTo>
                    <a:pt x="2188" y="2057"/>
                    <a:pt x="2336" y="1879"/>
                    <a:pt x="2422" y="1685"/>
                  </a:cubicBezTo>
                  <a:cubicBezTo>
                    <a:pt x="2626" y="1220"/>
                    <a:pt x="2604" y="682"/>
                    <a:pt x="2368" y="347"/>
                  </a:cubicBezTo>
                  <a:cubicBezTo>
                    <a:pt x="2254" y="186"/>
                    <a:pt x="2043" y="1"/>
                    <a:pt x="167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 idx="15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5"/>
          </p:nvPr>
        </p:nvSpPr>
        <p:spPr>
          <a:xfrm>
            <a:off x="5781936" y="3781050"/>
            <a:ext cx="238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Final lines</a:t>
            </a:r>
            <a:endParaRPr sz="1600" dirty="0"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1665173" y="1816050"/>
            <a:ext cx="2523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Project Description</a:t>
            </a:r>
            <a:endParaRPr dirty="0"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1"/>
          </p:nvPr>
        </p:nvSpPr>
        <p:spPr>
          <a:xfrm>
            <a:off x="1665173" y="2360525"/>
            <a:ext cx="252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Pipeline and Technologies </a:t>
            </a:r>
            <a:endParaRPr lang="en-US" dirty="0"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 idx="2"/>
          </p:nvPr>
        </p:nvSpPr>
        <p:spPr>
          <a:xfrm>
            <a:off x="1665173" y="3346950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BLUEtooth</a:t>
            </a:r>
            <a:endParaRPr dirty="0"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3"/>
          </p:nvPr>
        </p:nvSpPr>
        <p:spPr>
          <a:xfrm>
            <a:off x="1665173" y="3781075"/>
            <a:ext cx="252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Quick introduction of bluetooth</a:t>
            </a:r>
            <a:endParaRPr dirty="0"/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 idx="4"/>
          </p:nvPr>
        </p:nvSpPr>
        <p:spPr>
          <a:xfrm>
            <a:off x="5781936" y="3346925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Conclusions</a:t>
            </a:r>
            <a:endParaRPr dirty="0"/>
          </a:p>
        </p:txBody>
      </p:sp>
      <p:sp>
        <p:nvSpPr>
          <p:cNvPr id="276" name="Google Shape;276;p33"/>
          <p:cNvSpPr txBox="1">
            <a:spLocks noGrp="1"/>
          </p:cNvSpPr>
          <p:nvPr>
            <p:ph type="title" idx="6"/>
          </p:nvPr>
        </p:nvSpPr>
        <p:spPr>
          <a:xfrm>
            <a:off x="5781936" y="1816050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Machine learning</a:t>
            </a:r>
            <a:endParaRPr dirty="0"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7"/>
          </p:nvPr>
        </p:nvSpPr>
        <p:spPr>
          <a:xfrm>
            <a:off x="5781936" y="2360525"/>
            <a:ext cx="238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technologies are implemented </a:t>
            </a:r>
            <a:endParaRPr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8"/>
          </p:nvPr>
        </p:nvSpPr>
        <p:spPr>
          <a:xfrm>
            <a:off x="719953" y="1911463"/>
            <a:ext cx="9297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 idx="9"/>
          </p:nvPr>
        </p:nvSpPr>
        <p:spPr>
          <a:xfrm>
            <a:off x="4842325" y="3499475"/>
            <a:ext cx="9297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 idx="13"/>
          </p:nvPr>
        </p:nvSpPr>
        <p:spPr>
          <a:xfrm>
            <a:off x="719975" y="3499475"/>
            <a:ext cx="9297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14"/>
          </p:nvPr>
        </p:nvSpPr>
        <p:spPr>
          <a:xfrm>
            <a:off x="4842303" y="1911463"/>
            <a:ext cx="9297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Acknow</a:t>
            </a:r>
            <a:r>
              <a:rPr lang="en" dirty="0" smtClean="0">
                <a:solidFill>
                  <a:schemeClr val="lt1"/>
                </a:solidFill>
              </a:rPr>
              <a:t>Ledgment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" name="Google Shape;287;p34"/>
          <p:cNvSpPr txBox="1">
            <a:spLocks noGrp="1"/>
          </p:cNvSpPr>
          <p:nvPr>
            <p:ph type="subTitle" idx="1"/>
          </p:nvPr>
        </p:nvSpPr>
        <p:spPr>
          <a:xfrm>
            <a:off x="4411976" y="1447799"/>
            <a:ext cx="4015224" cy="1979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This project cannot be completed without the helps of my awesome brothers. I want to show my appreciation to Mr. Than, Quyet, </a:t>
            </a:r>
            <a:r>
              <a:rPr lang="en-US" dirty="0" smtClean="0"/>
              <a:t>Mr. Phuc, </a:t>
            </a:r>
            <a:r>
              <a:rPr lang="en-US" dirty="0" smtClean="0"/>
              <a:t>Hai</a:t>
            </a:r>
            <a:r>
              <a:rPr lang="en-US" dirty="0" smtClean="0"/>
              <a:t>, Tu, Minh</a:t>
            </a:r>
            <a:r>
              <a:rPr lang="en-US" dirty="0"/>
              <a:t>,</a:t>
            </a:r>
            <a:r>
              <a:rPr lang="en-US" dirty="0"/>
              <a:t> </a:t>
            </a:r>
            <a:r>
              <a:rPr lang="en-US" dirty="0" smtClean="0"/>
              <a:t>Truong;.</a:t>
            </a:r>
            <a:endParaRPr dirty="0"/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t="11520" b="11520"/>
          <a:stretch/>
        </p:blipFill>
        <p:spPr>
          <a:xfrm>
            <a:off x="977501" y="1497500"/>
            <a:ext cx="2761125" cy="2916823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t="11520" b="11520"/>
          <a:stretch/>
        </p:blipFill>
        <p:spPr>
          <a:xfrm>
            <a:off x="1314176" y="1804825"/>
            <a:ext cx="2761125" cy="2916823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0" name="Google Shape;290;p34"/>
          <p:cNvGrpSpPr/>
          <p:nvPr/>
        </p:nvGrpSpPr>
        <p:grpSpPr>
          <a:xfrm>
            <a:off x="3799237" y="3871348"/>
            <a:ext cx="861607" cy="800159"/>
            <a:chOff x="2516575" y="1074625"/>
            <a:chExt cx="511400" cy="474900"/>
          </a:xfrm>
        </p:grpSpPr>
        <p:sp>
          <p:nvSpPr>
            <p:cNvPr id="291" name="Google Shape;291;p34"/>
            <p:cNvSpPr/>
            <p:nvPr/>
          </p:nvSpPr>
          <p:spPr>
            <a:xfrm>
              <a:off x="2516575" y="1078625"/>
              <a:ext cx="511400" cy="466750"/>
            </a:xfrm>
            <a:custGeom>
              <a:avLst/>
              <a:gdLst/>
              <a:ahLst/>
              <a:cxnLst/>
              <a:rect l="l" t="t" r="r" b="b"/>
              <a:pathLst>
                <a:path w="20456" h="18670" extrusionOk="0">
                  <a:moveTo>
                    <a:pt x="13783" y="0"/>
                  </a:moveTo>
                  <a:cubicBezTo>
                    <a:pt x="13320" y="0"/>
                    <a:pt x="12852" y="140"/>
                    <a:pt x="12427" y="338"/>
                  </a:cubicBezTo>
                  <a:cubicBezTo>
                    <a:pt x="11116" y="950"/>
                    <a:pt x="10105" y="2104"/>
                    <a:pt x="9477" y="3409"/>
                  </a:cubicBezTo>
                  <a:cubicBezTo>
                    <a:pt x="8719" y="4984"/>
                    <a:pt x="8473" y="6342"/>
                    <a:pt x="8565" y="8102"/>
                  </a:cubicBezTo>
                  <a:cubicBezTo>
                    <a:pt x="7125" y="7325"/>
                    <a:pt x="6057" y="6118"/>
                    <a:pt x="5002" y="4896"/>
                  </a:cubicBezTo>
                  <a:cubicBezTo>
                    <a:pt x="4445" y="4249"/>
                    <a:pt x="3863" y="3535"/>
                    <a:pt x="3038" y="3312"/>
                  </a:cubicBezTo>
                  <a:cubicBezTo>
                    <a:pt x="2885" y="3271"/>
                    <a:pt x="2729" y="3251"/>
                    <a:pt x="2573" y="3251"/>
                  </a:cubicBezTo>
                  <a:cubicBezTo>
                    <a:pt x="1686" y="3251"/>
                    <a:pt x="801" y="3885"/>
                    <a:pt x="588" y="4759"/>
                  </a:cubicBezTo>
                  <a:cubicBezTo>
                    <a:pt x="276" y="6034"/>
                    <a:pt x="1267" y="7265"/>
                    <a:pt x="2345" y="8018"/>
                  </a:cubicBezTo>
                  <a:cubicBezTo>
                    <a:pt x="3759" y="9004"/>
                    <a:pt x="5448" y="9588"/>
                    <a:pt x="7168" y="9689"/>
                  </a:cubicBezTo>
                  <a:lnTo>
                    <a:pt x="2685" y="9977"/>
                  </a:lnTo>
                  <a:cubicBezTo>
                    <a:pt x="1908" y="10026"/>
                    <a:pt x="1032" y="10127"/>
                    <a:pt x="558" y="10746"/>
                  </a:cubicBezTo>
                  <a:cubicBezTo>
                    <a:pt x="1" y="11473"/>
                    <a:pt x="347" y="12616"/>
                    <a:pt x="1089" y="13156"/>
                  </a:cubicBezTo>
                  <a:cubicBezTo>
                    <a:pt x="1619" y="13540"/>
                    <a:pt x="2276" y="13678"/>
                    <a:pt x="2939" y="13678"/>
                  </a:cubicBezTo>
                  <a:cubicBezTo>
                    <a:pt x="3206" y="13678"/>
                    <a:pt x="3473" y="13656"/>
                    <a:pt x="3733" y="13618"/>
                  </a:cubicBezTo>
                  <a:cubicBezTo>
                    <a:pt x="5353" y="13384"/>
                    <a:pt x="6908" y="12605"/>
                    <a:pt x="7979" y="11368"/>
                  </a:cubicBezTo>
                  <a:lnTo>
                    <a:pt x="7979" y="11368"/>
                  </a:lnTo>
                  <a:cubicBezTo>
                    <a:pt x="7370" y="12699"/>
                    <a:pt x="6759" y="14030"/>
                    <a:pt x="6150" y="15360"/>
                  </a:cubicBezTo>
                  <a:cubicBezTo>
                    <a:pt x="5739" y="16258"/>
                    <a:pt x="5350" y="17390"/>
                    <a:pt x="5972" y="18157"/>
                  </a:cubicBezTo>
                  <a:cubicBezTo>
                    <a:pt x="6257" y="18508"/>
                    <a:pt x="6696" y="18669"/>
                    <a:pt x="7149" y="18669"/>
                  </a:cubicBezTo>
                  <a:cubicBezTo>
                    <a:pt x="7538" y="18669"/>
                    <a:pt x="7938" y="18551"/>
                    <a:pt x="8259" y="18332"/>
                  </a:cubicBezTo>
                  <a:cubicBezTo>
                    <a:pt x="8952" y="17859"/>
                    <a:pt x="9340" y="17050"/>
                    <a:pt x="9583" y="16247"/>
                  </a:cubicBezTo>
                  <a:cubicBezTo>
                    <a:pt x="10102" y="14523"/>
                    <a:pt x="10100" y="12687"/>
                    <a:pt x="9962" y="10892"/>
                  </a:cubicBezTo>
                  <a:lnTo>
                    <a:pt x="9962" y="10892"/>
                  </a:lnTo>
                  <a:cubicBezTo>
                    <a:pt x="10442" y="12259"/>
                    <a:pt x="10924" y="13628"/>
                    <a:pt x="11407" y="14995"/>
                  </a:cubicBezTo>
                  <a:cubicBezTo>
                    <a:pt x="11610" y="15573"/>
                    <a:pt x="11822" y="16167"/>
                    <a:pt x="12225" y="16631"/>
                  </a:cubicBezTo>
                  <a:cubicBezTo>
                    <a:pt x="12552" y="17008"/>
                    <a:pt x="13037" y="17282"/>
                    <a:pt x="13525" y="17282"/>
                  </a:cubicBezTo>
                  <a:cubicBezTo>
                    <a:pt x="13637" y="17282"/>
                    <a:pt x="13750" y="17267"/>
                    <a:pt x="13860" y="17236"/>
                  </a:cubicBezTo>
                  <a:cubicBezTo>
                    <a:pt x="14538" y="17045"/>
                    <a:pt x="14917" y="16320"/>
                    <a:pt x="15076" y="15634"/>
                  </a:cubicBezTo>
                  <a:cubicBezTo>
                    <a:pt x="15676" y="13044"/>
                    <a:pt x="13934" y="10137"/>
                    <a:pt x="11367" y="9445"/>
                  </a:cubicBezTo>
                  <a:lnTo>
                    <a:pt x="11367" y="9445"/>
                  </a:lnTo>
                  <a:cubicBezTo>
                    <a:pt x="13392" y="9504"/>
                    <a:pt x="15414" y="9562"/>
                    <a:pt x="17437" y="9622"/>
                  </a:cubicBezTo>
                  <a:cubicBezTo>
                    <a:pt x="17577" y="9626"/>
                    <a:pt x="17719" y="9630"/>
                    <a:pt x="17861" y="9630"/>
                  </a:cubicBezTo>
                  <a:cubicBezTo>
                    <a:pt x="18430" y="9630"/>
                    <a:pt x="19004" y="9573"/>
                    <a:pt x="19472" y="9265"/>
                  </a:cubicBezTo>
                  <a:cubicBezTo>
                    <a:pt x="20340" y="8694"/>
                    <a:pt x="20455" y="7274"/>
                    <a:pt x="19693" y="6569"/>
                  </a:cubicBezTo>
                  <a:cubicBezTo>
                    <a:pt x="19083" y="6005"/>
                    <a:pt x="18169" y="5958"/>
                    <a:pt x="17338" y="5948"/>
                  </a:cubicBezTo>
                  <a:cubicBezTo>
                    <a:pt x="17140" y="5945"/>
                    <a:pt x="16941" y="5943"/>
                    <a:pt x="16741" y="5943"/>
                  </a:cubicBezTo>
                  <a:cubicBezTo>
                    <a:pt x="14417" y="5943"/>
                    <a:pt x="11948" y="6170"/>
                    <a:pt x="10300" y="7763"/>
                  </a:cubicBezTo>
                  <a:cubicBezTo>
                    <a:pt x="11565" y="5680"/>
                    <a:pt x="14028" y="4519"/>
                    <a:pt x="15191" y="2378"/>
                  </a:cubicBezTo>
                  <a:cubicBezTo>
                    <a:pt x="15357" y="2069"/>
                    <a:pt x="15497" y="1734"/>
                    <a:pt x="15484" y="1385"/>
                  </a:cubicBezTo>
                  <a:cubicBezTo>
                    <a:pt x="15461" y="747"/>
                    <a:pt x="14907" y="213"/>
                    <a:pt x="14286" y="60"/>
                  </a:cubicBezTo>
                  <a:cubicBezTo>
                    <a:pt x="14121" y="19"/>
                    <a:pt x="13952" y="0"/>
                    <a:pt x="13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2518375" y="1074625"/>
              <a:ext cx="508300" cy="474900"/>
            </a:xfrm>
            <a:custGeom>
              <a:avLst/>
              <a:gdLst/>
              <a:ahLst/>
              <a:cxnLst/>
              <a:rect l="l" t="t" r="r" b="b"/>
              <a:pathLst>
                <a:path w="20332" h="18996" extrusionOk="0">
                  <a:moveTo>
                    <a:pt x="13707" y="324"/>
                  </a:moveTo>
                  <a:cubicBezTo>
                    <a:pt x="13869" y="324"/>
                    <a:pt x="14025" y="342"/>
                    <a:pt x="14174" y="379"/>
                  </a:cubicBezTo>
                  <a:cubicBezTo>
                    <a:pt x="14767" y="525"/>
                    <a:pt x="15229" y="1029"/>
                    <a:pt x="15247" y="1551"/>
                  </a:cubicBezTo>
                  <a:cubicBezTo>
                    <a:pt x="15259" y="1886"/>
                    <a:pt x="15107" y="2212"/>
                    <a:pt x="14973" y="2459"/>
                  </a:cubicBezTo>
                  <a:cubicBezTo>
                    <a:pt x="14385" y="3544"/>
                    <a:pt x="13427" y="4396"/>
                    <a:pt x="12501" y="5220"/>
                  </a:cubicBezTo>
                  <a:cubicBezTo>
                    <a:pt x="11620" y="6005"/>
                    <a:pt x="10709" y="6815"/>
                    <a:pt x="10088" y="7839"/>
                  </a:cubicBezTo>
                  <a:lnTo>
                    <a:pt x="9429" y="8922"/>
                  </a:lnTo>
                  <a:lnTo>
                    <a:pt x="10340" y="8039"/>
                  </a:lnTo>
                  <a:cubicBezTo>
                    <a:pt x="11953" y="6480"/>
                    <a:pt x="14403" y="6266"/>
                    <a:pt x="16678" y="6266"/>
                  </a:cubicBezTo>
                  <a:cubicBezTo>
                    <a:pt x="16875" y="6266"/>
                    <a:pt x="17070" y="6267"/>
                    <a:pt x="17264" y="6270"/>
                  </a:cubicBezTo>
                  <a:cubicBezTo>
                    <a:pt x="18095" y="6280"/>
                    <a:pt x="18952" y="6333"/>
                    <a:pt x="19509" y="6847"/>
                  </a:cubicBezTo>
                  <a:cubicBezTo>
                    <a:pt x="19832" y="7144"/>
                    <a:pt x="19999" y="7617"/>
                    <a:pt x="19958" y="8111"/>
                  </a:cubicBezTo>
                  <a:cubicBezTo>
                    <a:pt x="19919" y="8606"/>
                    <a:pt x="19676" y="9045"/>
                    <a:pt x="19311" y="9286"/>
                  </a:cubicBezTo>
                  <a:cubicBezTo>
                    <a:pt x="18886" y="9565"/>
                    <a:pt x="18364" y="9623"/>
                    <a:pt x="17778" y="9623"/>
                  </a:cubicBezTo>
                  <a:cubicBezTo>
                    <a:pt x="17646" y="9623"/>
                    <a:pt x="17510" y="9620"/>
                    <a:pt x="17371" y="9616"/>
                  </a:cubicBezTo>
                  <a:lnTo>
                    <a:pt x="9912" y="9398"/>
                  </a:lnTo>
                  <a:lnTo>
                    <a:pt x="11254" y="9759"/>
                  </a:lnTo>
                  <a:cubicBezTo>
                    <a:pt x="13751" y="10434"/>
                    <a:pt x="15429" y="13235"/>
                    <a:pt x="14845" y="15755"/>
                  </a:cubicBezTo>
                  <a:cubicBezTo>
                    <a:pt x="14759" y="16132"/>
                    <a:pt x="14476" y="17031"/>
                    <a:pt x="13744" y="17237"/>
                  </a:cubicBezTo>
                  <a:cubicBezTo>
                    <a:pt x="13648" y="17264"/>
                    <a:pt x="13550" y="17277"/>
                    <a:pt x="13454" y="17277"/>
                  </a:cubicBezTo>
                  <a:cubicBezTo>
                    <a:pt x="12999" y="17277"/>
                    <a:pt x="12553" y="17002"/>
                    <a:pt x="12276" y="16683"/>
                  </a:cubicBezTo>
                  <a:cubicBezTo>
                    <a:pt x="11889" y="16237"/>
                    <a:pt x="11686" y="15659"/>
                    <a:pt x="11489" y="15100"/>
                  </a:cubicBezTo>
                  <a:lnTo>
                    <a:pt x="9631" y="9825"/>
                  </a:lnTo>
                  <a:lnTo>
                    <a:pt x="9727" y="11064"/>
                  </a:lnTo>
                  <a:cubicBezTo>
                    <a:pt x="9842" y="12569"/>
                    <a:pt x="9907" y="14531"/>
                    <a:pt x="9354" y="16358"/>
                  </a:cubicBezTo>
                  <a:cubicBezTo>
                    <a:pt x="9062" y="17324"/>
                    <a:pt x="8650" y="17978"/>
                    <a:pt x="8094" y="18356"/>
                  </a:cubicBezTo>
                  <a:cubicBezTo>
                    <a:pt x="7806" y="18552"/>
                    <a:pt x="7434" y="18664"/>
                    <a:pt x="7072" y="18664"/>
                  </a:cubicBezTo>
                  <a:cubicBezTo>
                    <a:pt x="6671" y="18664"/>
                    <a:pt x="6281" y="18527"/>
                    <a:pt x="6026" y="18213"/>
                  </a:cubicBezTo>
                  <a:cubicBezTo>
                    <a:pt x="5457" y="17511"/>
                    <a:pt x="5834" y="16441"/>
                    <a:pt x="6225" y="15587"/>
                  </a:cubicBezTo>
                  <a:lnTo>
                    <a:pt x="8531" y="10556"/>
                  </a:lnTo>
                  <a:lnTo>
                    <a:pt x="8531" y="10556"/>
                  </a:lnTo>
                  <a:lnTo>
                    <a:pt x="7780" y="11418"/>
                  </a:lnTo>
                  <a:cubicBezTo>
                    <a:pt x="6775" y="12578"/>
                    <a:pt x="5265" y="13378"/>
                    <a:pt x="3635" y="13612"/>
                  </a:cubicBezTo>
                  <a:cubicBezTo>
                    <a:pt x="3361" y="13651"/>
                    <a:pt x="3101" y="13671"/>
                    <a:pt x="2856" y="13671"/>
                  </a:cubicBezTo>
                  <a:cubicBezTo>
                    <a:pt x="2147" y="13671"/>
                    <a:pt x="1562" y="13506"/>
                    <a:pt x="1111" y="13180"/>
                  </a:cubicBezTo>
                  <a:cubicBezTo>
                    <a:pt x="734" y="12905"/>
                    <a:pt x="457" y="12444"/>
                    <a:pt x="388" y="11976"/>
                  </a:cubicBezTo>
                  <a:cubicBezTo>
                    <a:pt x="349" y="11715"/>
                    <a:pt x="358" y="11333"/>
                    <a:pt x="613" y="11000"/>
                  </a:cubicBezTo>
                  <a:cubicBezTo>
                    <a:pt x="1041" y="10442"/>
                    <a:pt x="1874" y="10344"/>
                    <a:pt x="2622" y="10296"/>
                  </a:cubicBezTo>
                  <a:lnTo>
                    <a:pt x="7103" y="10007"/>
                  </a:lnTo>
                  <a:lnTo>
                    <a:pt x="7102" y="9680"/>
                  </a:lnTo>
                  <a:cubicBezTo>
                    <a:pt x="5400" y="9582"/>
                    <a:pt x="3762" y="9014"/>
                    <a:pt x="2364" y="8041"/>
                  </a:cubicBezTo>
                  <a:cubicBezTo>
                    <a:pt x="1355" y="7335"/>
                    <a:pt x="379" y="6154"/>
                    <a:pt x="673" y="4954"/>
                  </a:cubicBezTo>
                  <a:cubicBezTo>
                    <a:pt x="782" y="4507"/>
                    <a:pt x="1096" y="4103"/>
                    <a:pt x="1535" y="3844"/>
                  </a:cubicBezTo>
                  <a:cubicBezTo>
                    <a:pt x="1838" y="3665"/>
                    <a:pt x="2174" y="3572"/>
                    <a:pt x="2499" y="3572"/>
                  </a:cubicBezTo>
                  <a:cubicBezTo>
                    <a:pt x="2643" y="3572"/>
                    <a:pt x="2785" y="3590"/>
                    <a:pt x="2922" y="3627"/>
                  </a:cubicBezTo>
                  <a:cubicBezTo>
                    <a:pt x="3658" y="3827"/>
                    <a:pt x="4201" y="4457"/>
                    <a:pt x="4725" y="5066"/>
                  </a:cubicBezTo>
                  <a:lnTo>
                    <a:pt x="4805" y="5160"/>
                  </a:lnTo>
                  <a:cubicBezTo>
                    <a:pt x="5735" y="6238"/>
                    <a:pt x="6893" y="7580"/>
                    <a:pt x="8415" y="8404"/>
                  </a:cubicBezTo>
                  <a:lnTo>
                    <a:pt x="8671" y="8542"/>
                  </a:lnTo>
                  <a:lnTo>
                    <a:pt x="8655" y="8252"/>
                  </a:lnTo>
                  <a:cubicBezTo>
                    <a:pt x="8562" y="6491"/>
                    <a:pt x="8821" y="5156"/>
                    <a:pt x="9550" y="3640"/>
                  </a:cubicBezTo>
                  <a:cubicBezTo>
                    <a:pt x="10213" y="2265"/>
                    <a:pt x="11233" y="1201"/>
                    <a:pt x="12423" y="647"/>
                  </a:cubicBezTo>
                  <a:cubicBezTo>
                    <a:pt x="12885" y="432"/>
                    <a:pt x="13314" y="324"/>
                    <a:pt x="13707" y="324"/>
                  </a:cubicBezTo>
                  <a:close/>
                  <a:moveTo>
                    <a:pt x="13705" y="1"/>
                  </a:moveTo>
                  <a:cubicBezTo>
                    <a:pt x="13265" y="1"/>
                    <a:pt x="12788" y="119"/>
                    <a:pt x="12284" y="354"/>
                  </a:cubicBezTo>
                  <a:cubicBezTo>
                    <a:pt x="11026" y="940"/>
                    <a:pt x="9950" y="2059"/>
                    <a:pt x="9256" y="3502"/>
                  </a:cubicBezTo>
                  <a:cubicBezTo>
                    <a:pt x="8542" y="4984"/>
                    <a:pt x="8263" y="6301"/>
                    <a:pt x="8317" y="7976"/>
                  </a:cubicBezTo>
                  <a:cubicBezTo>
                    <a:pt x="7082" y="7244"/>
                    <a:pt x="6141" y="6210"/>
                    <a:pt x="5053" y="4951"/>
                  </a:cubicBezTo>
                  <a:lnTo>
                    <a:pt x="4973" y="4858"/>
                  </a:lnTo>
                  <a:cubicBezTo>
                    <a:pt x="4417" y="4212"/>
                    <a:pt x="3843" y="3543"/>
                    <a:pt x="3008" y="3316"/>
                  </a:cubicBezTo>
                  <a:cubicBezTo>
                    <a:pt x="2844" y="3272"/>
                    <a:pt x="2674" y="3250"/>
                    <a:pt x="2501" y="3250"/>
                  </a:cubicBezTo>
                  <a:cubicBezTo>
                    <a:pt x="2117" y="3250"/>
                    <a:pt x="1723" y="3358"/>
                    <a:pt x="1369" y="3568"/>
                  </a:cubicBezTo>
                  <a:cubicBezTo>
                    <a:pt x="856" y="3870"/>
                    <a:pt x="487" y="4349"/>
                    <a:pt x="357" y="4880"/>
                  </a:cubicBezTo>
                  <a:cubicBezTo>
                    <a:pt x="24" y="6242"/>
                    <a:pt x="1080" y="7546"/>
                    <a:pt x="2180" y="8313"/>
                  </a:cubicBezTo>
                  <a:cubicBezTo>
                    <a:pt x="3189" y="9015"/>
                    <a:pt x="4320" y="9514"/>
                    <a:pt x="5508" y="9788"/>
                  </a:cubicBezTo>
                  <a:lnTo>
                    <a:pt x="2603" y="9975"/>
                  </a:lnTo>
                  <a:cubicBezTo>
                    <a:pt x="1783" y="10027"/>
                    <a:pt x="867" y="10139"/>
                    <a:pt x="356" y="10807"/>
                  </a:cubicBezTo>
                  <a:cubicBezTo>
                    <a:pt x="103" y="11136"/>
                    <a:pt x="1" y="11571"/>
                    <a:pt x="67" y="12028"/>
                  </a:cubicBezTo>
                  <a:cubicBezTo>
                    <a:pt x="149" y="12588"/>
                    <a:pt x="468" y="13119"/>
                    <a:pt x="920" y="13448"/>
                  </a:cubicBezTo>
                  <a:cubicBezTo>
                    <a:pt x="1429" y="13817"/>
                    <a:pt x="2077" y="14002"/>
                    <a:pt x="2856" y="14002"/>
                  </a:cubicBezTo>
                  <a:cubicBezTo>
                    <a:pt x="3117" y="14002"/>
                    <a:pt x="3393" y="13981"/>
                    <a:pt x="3683" y="13939"/>
                  </a:cubicBezTo>
                  <a:cubicBezTo>
                    <a:pt x="5069" y="13741"/>
                    <a:pt x="6374" y="13148"/>
                    <a:pt x="7381" y="12281"/>
                  </a:cubicBezTo>
                  <a:lnTo>
                    <a:pt x="7381" y="12281"/>
                  </a:lnTo>
                  <a:lnTo>
                    <a:pt x="5927" y="15451"/>
                  </a:lnTo>
                  <a:cubicBezTo>
                    <a:pt x="5496" y="16392"/>
                    <a:pt x="5090" y="17578"/>
                    <a:pt x="5772" y="18420"/>
                  </a:cubicBezTo>
                  <a:cubicBezTo>
                    <a:pt x="6099" y="18823"/>
                    <a:pt x="6578" y="18995"/>
                    <a:pt x="7065" y="18995"/>
                  </a:cubicBezTo>
                  <a:cubicBezTo>
                    <a:pt x="7498" y="18995"/>
                    <a:pt x="7937" y="18859"/>
                    <a:pt x="8277" y="18634"/>
                  </a:cubicBezTo>
                  <a:cubicBezTo>
                    <a:pt x="8898" y="18212"/>
                    <a:pt x="9352" y="17500"/>
                    <a:pt x="9667" y="16460"/>
                  </a:cubicBezTo>
                  <a:cubicBezTo>
                    <a:pt x="10099" y="15025"/>
                    <a:pt x="10163" y="13519"/>
                    <a:pt x="10119" y="12205"/>
                  </a:cubicBezTo>
                  <a:lnTo>
                    <a:pt x="10119" y="12205"/>
                  </a:lnTo>
                  <a:lnTo>
                    <a:pt x="11179" y="15216"/>
                  </a:lnTo>
                  <a:cubicBezTo>
                    <a:pt x="11376" y="15776"/>
                    <a:pt x="11600" y="16411"/>
                    <a:pt x="12028" y="16904"/>
                  </a:cubicBezTo>
                  <a:cubicBezTo>
                    <a:pt x="12420" y="17356"/>
                    <a:pt x="12948" y="17611"/>
                    <a:pt x="13450" y="17611"/>
                  </a:cubicBezTo>
                  <a:cubicBezTo>
                    <a:pt x="13580" y="17611"/>
                    <a:pt x="13708" y="17594"/>
                    <a:pt x="13831" y="17559"/>
                  </a:cubicBezTo>
                  <a:cubicBezTo>
                    <a:pt x="14731" y="17307"/>
                    <a:pt x="15062" y="16270"/>
                    <a:pt x="15162" y="15837"/>
                  </a:cubicBezTo>
                  <a:cubicBezTo>
                    <a:pt x="15710" y="13473"/>
                    <a:pt x="14388" y="10877"/>
                    <a:pt x="12249" y="9801"/>
                  </a:cubicBezTo>
                  <a:lnTo>
                    <a:pt x="12249" y="9801"/>
                  </a:lnTo>
                  <a:lnTo>
                    <a:pt x="17359" y="9951"/>
                  </a:lnTo>
                  <a:cubicBezTo>
                    <a:pt x="17502" y="9955"/>
                    <a:pt x="17642" y="9958"/>
                    <a:pt x="17779" y="9958"/>
                  </a:cubicBezTo>
                  <a:cubicBezTo>
                    <a:pt x="18420" y="9958"/>
                    <a:pt x="18994" y="9891"/>
                    <a:pt x="19489" y="9566"/>
                  </a:cubicBezTo>
                  <a:cubicBezTo>
                    <a:pt x="19938" y="9271"/>
                    <a:pt x="20236" y="8740"/>
                    <a:pt x="20284" y="8146"/>
                  </a:cubicBezTo>
                  <a:cubicBezTo>
                    <a:pt x="20332" y="7550"/>
                    <a:pt x="20125" y="6978"/>
                    <a:pt x="19730" y="6614"/>
                  </a:cubicBezTo>
                  <a:cubicBezTo>
                    <a:pt x="19086" y="6021"/>
                    <a:pt x="18161" y="5960"/>
                    <a:pt x="17266" y="5949"/>
                  </a:cubicBezTo>
                  <a:cubicBezTo>
                    <a:pt x="17072" y="5946"/>
                    <a:pt x="16876" y="5944"/>
                    <a:pt x="16679" y="5944"/>
                  </a:cubicBezTo>
                  <a:cubicBezTo>
                    <a:pt x="14737" y="5944"/>
                    <a:pt x="12666" y="6100"/>
                    <a:pt x="11047" y="7089"/>
                  </a:cubicBezTo>
                  <a:cubicBezTo>
                    <a:pt x="11554" y="6506"/>
                    <a:pt x="12142" y="5981"/>
                    <a:pt x="12718" y="5469"/>
                  </a:cubicBezTo>
                  <a:cubicBezTo>
                    <a:pt x="13665" y="4627"/>
                    <a:pt x="14645" y="3755"/>
                    <a:pt x="15260" y="2620"/>
                  </a:cubicBezTo>
                  <a:cubicBezTo>
                    <a:pt x="15414" y="2337"/>
                    <a:pt x="15587" y="1959"/>
                    <a:pt x="15573" y="1544"/>
                  </a:cubicBezTo>
                  <a:cubicBezTo>
                    <a:pt x="15546" y="782"/>
                    <a:pt x="14889" y="223"/>
                    <a:pt x="14252" y="66"/>
                  </a:cubicBezTo>
                  <a:cubicBezTo>
                    <a:pt x="14077" y="23"/>
                    <a:pt x="13894" y="1"/>
                    <a:pt x="13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2590825" y="1155525"/>
              <a:ext cx="351650" cy="323575"/>
            </a:xfrm>
            <a:custGeom>
              <a:avLst/>
              <a:gdLst/>
              <a:ahLst/>
              <a:cxnLst/>
              <a:rect l="l" t="t" r="r" b="b"/>
              <a:pathLst>
                <a:path w="14066" h="12943" extrusionOk="0">
                  <a:moveTo>
                    <a:pt x="8613" y="1"/>
                  </a:moveTo>
                  <a:cubicBezTo>
                    <a:pt x="8510" y="1"/>
                    <a:pt x="8361" y="55"/>
                    <a:pt x="8154" y="181"/>
                  </a:cubicBezTo>
                  <a:cubicBezTo>
                    <a:pt x="7487" y="586"/>
                    <a:pt x="6998" y="1553"/>
                    <a:pt x="6715" y="2255"/>
                  </a:cubicBezTo>
                  <a:cubicBezTo>
                    <a:pt x="6417" y="2994"/>
                    <a:pt x="6189" y="3833"/>
                    <a:pt x="6179" y="4634"/>
                  </a:cubicBezTo>
                  <a:cubicBezTo>
                    <a:pt x="6175" y="4997"/>
                    <a:pt x="6397" y="5681"/>
                    <a:pt x="5925" y="5741"/>
                  </a:cubicBezTo>
                  <a:cubicBezTo>
                    <a:pt x="5907" y="5743"/>
                    <a:pt x="5888" y="5744"/>
                    <a:pt x="5868" y="5744"/>
                  </a:cubicBezTo>
                  <a:cubicBezTo>
                    <a:pt x="5311" y="5744"/>
                    <a:pt x="4151" y="4856"/>
                    <a:pt x="3707" y="4600"/>
                  </a:cubicBezTo>
                  <a:cubicBezTo>
                    <a:pt x="2967" y="4173"/>
                    <a:pt x="2246" y="3714"/>
                    <a:pt x="1547" y="3223"/>
                  </a:cubicBezTo>
                  <a:cubicBezTo>
                    <a:pt x="1431" y="3142"/>
                    <a:pt x="1304" y="3056"/>
                    <a:pt x="1164" y="3056"/>
                  </a:cubicBezTo>
                  <a:cubicBezTo>
                    <a:pt x="1156" y="3056"/>
                    <a:pt x="1148" y="3056"/>
                    <a:pt x="1140" y="3057"/>
                  </a:cubicBezTo>
                  <a:cubicBezTo>
                    <a:pt x="901" y="3072"/>
                    <a:pt x="753" y="3357"/>
                    <a:pt x="794" y="3594"/>
                  </a:cubicBezTo>
                  <a:cubicBezTo>
                    <a:pt x="836" y="3830"/>
                    <a:pt x="1005" y="4022"/>
                    <a:pt x="1174" y="4192"/>
                  </a:cubicBezTo>
                  <a:cubicBezTo>
                    <a:pt x="2323" y="5347"/>
                    <a:pt x="3797" y="6176"/>
                    <a:pt x="5382" y="6557"/>
                  </a:cubicBezTo>
                  <a:cubicBezTo>
                    <a:pt x="4287" y="6880"/>
                    <a:pt x="3193" y="7205"/>
                    <a:pt x="2098" y="7528"/>
                  </a:cubicBezTo>
                  <a:cubicBezTo>
                    <a:pt x="1553" y="7691"/>
                    <a:pt x="1002" y="7853"/>
                    <a:pt x="494" y="8111"/>
                  </a:cubicBezTo>
                  <a:cubicBezTo>
                    <a:pt x="259" y="8231"/>
                    <a:pt x="0" y="8440"/>
                    <a:pt x="53" y="8699"/>
                  </a:cubicBezTo>
                  <a:cubicBezTo>
                    <a:pt x="94" y="8897"/>
                    <a:pt x="303" y="9010"/>
                    <a:pt x="496" y="9077"/>
                  </a:cubicBezTo>
                  <a:cubicBezTo>
                    <a:pt x="859" y="9202"/>
                    <a:pt x="1239" y="9258"/>
                    <a:pt x="1621" y="9258"/>
                  </a:cubicBezTo>
                  <a:cubicBezTo>
                    <a:pt x="2274" y="9258"/>
                    <a:pt x="2934" y="9094"/>
                    <a:pt x="3533" y="8830"/>
                  </a:cubicBezTo>
                  <a:cubicBezTo>
                    <a:pt x="4484" y="8409"/>
                    <a:pt x="5310" y="7752"/>
                    <a:pt x="6103" y="7081"/>
                  </a:cubicBezTo>
                  <a:lnTo>
                    <a:pt x="6103" y="7081"/>
                  </a:lnTo>
                  <a:cubicBezTo>
                    <a:pt x="5733" y="9102"/>
                    <a:pt x="4176" y="10889"/>
                    <a:pt x="4358" y="12937"/>
                  </a:cubicBezTo>
                  <a:cubicBezTo>
                    <a:pt x="4392" y="12941"/>
                    <a:pt x="4427" y="12942"/>
                    <a:pt x="4461" y="12942"/>
                  </a:cubicBezTo>
                  <a:cubicBezTo>
                    <a:pt x="5053" y="12942"/>
                    <a:pt x="5524" y="12375"/>
                    <a:pt x="5793" y="11826"/>
                  </a:cubicBezTo>
                  <a:cubicBezTo>
                    <a:pt x="6627" y="10113"/>
                    <a:pt x="6618" y="8127"/>
                    <a:pt x="6590" y="6223"/>
                  </a:cubicBezTo>
                  <a:lnTo>
                    <a:pt x="6590" y="6223"/>
                  </a:lnTo>
                  <a:cubicBezTo>
                    <a:pt x="7445" y="7193"/>
                    <a:pt x="8129" y="8315"/>
                    <a:pt x="8601" y="9520"/>
                  </a:cubicBezTo>
                  <a:cubicBezTo>
                    <a:pt x="8691" y="9748"/>
                    <a:pt x="8777" y="9986"/>
                    <a:pt x="8949" y="10162"/>
                  </a:cubicBezTo>
                  <a:cubicBezTo>
                    <a:pt x="9065" y="10279"/>
                    <a:pt x="9233" y="10359"/>
                    <a:pt x="9394" y="10359"/>
                  </a:cubicBezTo>
                  <a:cubicBezTo>
                    <a:pt x="9472" y="10359"/>
                    <a:pt x="9549" y="10340"/>
                    <a:pt x="9617" y="10298"/>
                  </a:cubicBezTo>
                  <a:cubicBezTo>
                    <a:pt x="9894" y="10128"/>
                    <a:pt x="9868" y="9718"/>
                    <a:pt x="9778" y="9405"/>
                  </a:cubicBezTo>
                  <a:cubicBezTo>
                    <a:pt x="9387" y="8038"/>
                    <a:pt x="8412" y="6847"/>
                    <a:pt x="7149" y="6192"/>
                  </a:cubicBezTo>
                  <a:cubicBezTo>
                    <a:pt x="8951" y="5664"/>
                    <a:pt x="10827" y="5394"/>
                    <a:pt x="12707" y="5394"/>
                  </a:cubicBezTo>
                  <a:cubicBezTo>
                    <a:pt x="12721" y="5394"/>
                    <a:pt x="12735" y="5394"/>
                    <a:pt x="12750" y="5394"/>
                  </a:cubicBezTo>
                  <a:cubicBezTo>
                    <a:pt x="12767" y="5394"/>
                    <a:pt x="12784" y="5394"/>
                    <a:pt x="12801" y="5394"/>
                  </a:cubicBezTo>
                  <a:cubicBezTo>
                    <a:pt x="13081" y="5394"/>
                    <a:pt x="13370" y="5390"/>
                    <a:pt x="13617" y="5262"/>
                  </a:cubicBezTo>
                  <a:cubicBezTo>
                    <a:pt x="13879" y="5125"/>
                    <a:pt x="14065" y="4794"/>
                    <a:pt x="13936" y="4527"/>
                  </a:cubicBezTo>
                  <a:cubicBezTo>
                    <a:pt x="13837" y="4322"/>
                    <a:pt x="13597" y="4231"/>
                    <a:pt x="13376" y="4171"/>
                  </a:cubicBezTo>
                  <a:cubicBezTo>
                    <a:pt x="12735" y="3991"/>
                    <a:pt x="12071" y="3903"/>
                    <a:pt x="11406" y="3903"/>
                  </a:cubicBezTo>
                  <a:cubicBezTo>
                    <a:pt x="9710" y="3903"/>
                    <a:pt x="8010" y="4473"/>
                    <a:pt x="6685" y="5535"/>
                  </a:cubicBezTo>
                  <a:cubicBezTo>
                    <a:pt x="6888" y="4475"/>
                    <a:pt x="7288" y="3451"/>
                    <a:pt x="7858" y="2536"/>
                  </a:cubicBezTo>
                  <a:cubicBezTo>
                    <a:pt x="8068" y="2198"/>
                    <a:pt x="9266" y="1"/>
                    <a:pt x="8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2586650" y="1151425"/>
              <a:ext cx="360550" cy="331725"/>
            </a:xfrm>
            <a:custGeom>
              <a:avLst/>
              <a:gdLst/>
              <a:ahLst/>
              <a:cxnLst/>
              <a:rect l="l" t="t" r="r" b="b"/>
              <a:pathLst>
                <a:path w="14422" h="13269" extrusionOk="0">
                  <a:moveTo>
                    <a:pt x="11571" y="4228"/>
                  </a:moveTo>
                  <a:cubicBezTo>
                    <a:pt x="12221" y="4228"/>
                    <a:pt x="12871" y="4314"/>
                    <a:pt x="13500" y="4489"/>
                  </a:cubicBezTo>
                  <a:cubicBezTo>
                    <a:pt x="13686" y="4541"/>
                    <a:pt x="13884" y="4614"/>
                    <a:pt x="13956" y="4762"/>
                  </a:cubicBezTo>
                  <a:cubicBezTo>
                    <a:pt x="14041" y="4939"/>
                    <a:pt x="13896" y="5181"/>
                    <a:pt x="13707" y="5279"/>
                  </a:cubicBezTo>
                  <a:cubicBezTo>
                    <a:pt x="13496" y="5392"/>
                    <a:pt x="13227" y="5394"/>
                    <a:pt x="12965" y="5394"/>
                  </a:cubicBezTo>
                  <a:cubicBezTo>
                    <a:pt x="12956" y="5394"/>
                    <a:pt x="12947" y="5394"/>
                    <a:pt x="12937" y="5394"/>
                  </a:cubicBezTo>
                  <a:lnTo>
                    <a:pt x="12881" y="5394"/>
                  </a:lnTo>
                  <a:cubicBezTo>
                    <a:pt x="10980" y="5394"/>
                    <a:pt x="9093" y="5665"/>
                    <a:pt x="7269" y="6198"/>
                  </a:cubicBezTo>
                  <a:lnTo>
                    <a:pt x="6903" y="6305"/>
                  </a:lnTo>
                  <a:cubicBezTo>
                    <a:pt x="6895" y="6296"/>
                    <a:pt x="6887" y="6286"/>
                    <a:pt x="6880" y="6277"/>
                  </a:cubicBezTo>
                  <a:lnTo>
                    <a:pt x="6678" y="6047"/>
                  </a:lnTo>
                  <a:lnTo>
                    <a:pt x="6954" y="5827"/>
                  </a:lnTo>
                  <a:cubicBezTo>
                    <a:pt x="8253" y="4786"/>
                    <a:pt x="9912" y="4228"/>
                    <a:pt x="11571" y="4228"/>
                  </a:cubicBezTo>
                  <a:close/>
                  <a:moveTo>
                    <a:pt x="6938" y="6343"/>
                  </a:moveTo>
                  <a:lnTo>
                    <a:pt x="7239" y="6501"/>
                  </a:lnTo>
                  <a:cubicBezTo>
                    <a:pt x="8456" y="7132"/>
                    <a:pt x="9409" y="8296"/>
                    <a:pt x="9786" y="9615"/>
                  </a:cubicBezTo>
                  <a:cubicBezTo>
                    <a:pt x="9825" y="9745"/>
                    <a:pt x="9929" y="10180"/>
                    <a:pt x="9697" y="10323"/>
                  </a:cubicBezTo>
                  <a:cubicBezTo>
                    <a:pt x="9656" y="10348"/>
                    <a:pt x="9609" y="10359"/>
                    <a:pt x="9560" y="10359"/>
                  </a:cubicBezTo>
                  <a:cubicBezTo>
                    <a:pt x="9444" y="10359"/>
                    <a:pt x="9316" y="10297"/>
                    <a:pt x="9232" y="10212"/>
                  </a:cubicBezTo>
                  <a:cubicBezTo>
                    <a:pt x="9094" y="10069"/>
                    <a:pt x="9017" y="9874"/>
                    <a:pt x="8936" y="9664"/>
                  </a:cubicBezTo>
                  <a:lnTo>
                    <a:pt x="8921" y="9624"/>
                  </a:lnTo>
                  <a:cubicBezTo>
                    <a:pt x="8449" y="8422"/>
                    <a:pt x="7783" y="7319"/>
                    <a:pt x="6938" y="6343"/>
                  </a:cubicBezTo>
                  <a:close/>
                  <a:moveTo>
                    <a:pt x="8794" y="328"/>
                  </a:moveTo>
                  <a:cubicBezTo>
                    <a:pt x="8952" y="528"/>
                    <a:pt x="8290" y="1965"/>
                    <a:pt x="7887" y="2615"/>
                  </a:cubicBezTo>
                  <a:cubicBezTo>
                    <a:pt x="7300" y="3555"/>
                    <a:pt x="6899" y="4582"/>
                    <a:pt x="6691" y="5670"/>
                  </a:cubicBezTo>
                  <a:lnTo>
                    <a:pt x="6629" y="5994"/>
                  </a:lnTo>
                  <a:lnTo>
                    <a:pt x="6585" y="5946"/>
                  </a:lnTo>
                  <a:lnTo>
                    <a:pt x="6593" y="6389"/>
                  </a:lnTo>
                  <a:cubicBezTo>
                    <a:pt x="6619" y="8178"/>
                    <a:pt x="6648" y="10204"/>
                    <a:pt x="5811" y="11918"/>
                  </a:cubicBezTo>
                  <a:cubicBezTo>
                    <a:pt x="5695" y="12158"/>
                    <a:pt x="5283" y="12903"/>
                    <a:pt x="4676" y="12941"/>
                  </a:cubicBezTo>
                  <a:cubicBezTo>
                    <a:pt x="4621" y="11831"/>
                    <a:pt x="5081" y="10801"/>
                    <a:pt x="5565" y="9714"/>
                  </a:cubicBezTo>
                  <a:cubicBezTo>
                    <a:pt x="5913" y="8930"/>
                    <a:pt x="6274" y="8121"/>
                    <a:pt x="6430" y="7273"/>
                  </a:cubicBezTo>
                  <a:lnTo>
                    <a:pt x="6513" y="6824"/>
                  </a:lnTo>
                  <a:lnTo>
                    <a:pt x="6165" y="7123"/>
                  </a:lnTo>
                  <a:cubicBezTo>
                    <a:pt x="5406" y="7765"/>
                    <a:pt x="4587" y="8426"/>
                    <a:pt x="3634" y="8847"/>
                  </a:cubicBezTo>
                  <a:cubicBezTo>
                    <a:pt x="3011" y="9122"/>
                    <a:pt x="2383" y="9261"/>
                    <a:pt x="1793" y="9261"/>
                  </a:cubicBezTo>
                  <a:cubicBezTo>
                    <a:pt x="1415" y="9261"/>
                    <a:pt x="1052" y="9204"/>
                    <a:pt x="717" y="9089"/>
                  </a:cubicBezTo>
                  <a:cubicBezTo>
                    <a:pt x="578" y="9042"/>
                    <a:pt x="406" y="8957"/>
                    <a:pt x="380" y="8832"/>
                  </a:cubicBezTo>
                  <a:cubicBezTo>
                    <a:pt x="349" y="8680"/>
                    <a:pt x="542" y="8521"/>
                    <a:pt x="734" y="8424"/>
                  </a:cubicBezTo>
                  <a:cubicBezTo>
                    <a:pt x="1231" y="8170"/>
                    <a:pt x="1781" y="8008"/>
                    <a:pt x="2312" y="7850"/>
                  </a:cubicBezTo>
                  <a:lnTo>
                    <a:pt x="6180" y="6705"/>
                  </a:lnTo>
                  <a:lnTo>
                    <a:pt x="5587" y="6562"/>
                  </a:lnTo>
                  <a:cubicBezTo>
                    <a:pt x="4022" y="6186"/>
                    <a:pt x="2593" y="5382"/>
                    <a:pt x="1457" y="4241"/>
                  </a:cubicBezTo>
                  <a:cubicBezTo>
                    <a:pt x="1311" y="4096"/>
                    <a:pt x="1155" y="3924"/>
                    <a:pt x="1122" y="3729"/>
                  </a:cubicBezTo>
                  <a:cubicBezTo>
                    <a:pt x="1107" y="3638"/>
                    <a:pt x="1134" y="3531"/>
                    <a:pt x="1191" y="3458"/>
                  </a:cubicBezTo>
                  <a:cubicBezTo>
                    <a:pt x="1217" y="3426"/>
                    <a:pt x="1259" y="3386"/>
                    <a:pt x="1320" y="3382"/>
                  </a:cubicBezTo>
                  <a:cubicBezTo>
                    <a:pt x="1324" y="3381"/>
                    <a:pt x="1327" y="3381"/>
                    <a:pt x="1331" y="3381"/>
                  </a:cubicBezTo>
                  <a:cubicBezTo>
                    <a:pt x="1418" y="3381"/>
                    <a:pt x="1514" y="3444"/>
                    <a:pt x="1621" y="3520"/>
                  </a:cubicBezTo>
                  <a:cubicBezTo>
                    <a:pt x="2319" y="4009"/>
                    <a:pt x="3051" y="4476"/>
                    <a:pt x="3793" y="4904"/>
                  </a:cubicBezTo>
                  <a:cubicBezTo>
                    <a:pt x="3896" y="4964"/>
                    <a:pt x="4043" y="5062"/>
                    <a:pt x="4215" y="5176"/>
                  </a:cubicBezTo>
                  <a:cubicBezTo>
                    <a:pt x="4953" y="5666"/>
                    <a:pt x="5601" y="6071"/>
                    <a:pt x="6034" y="6071"/>
                  </a:cubicBezTo>
                  <a:cubicBezTo>
                    <a:pt x="6061" y="6071"/>
                    <a:pt x="6087" y="6069"/>
                    <a:pt x="6112" y="6066"/>
                  </a:cubicBezTo>
                  <a:cubicBezTo>
                    <a:pt x="6631" y="5999"/>
                    <a:pt x="6568" y="5421"/>
                    <a:pt x="6530" y="5074"/>
                  </a:cubicBezTo>
                  <a:cubicBezTo>
                    <a:pt x="6520" y="4971"/>
                    <a:pt x="6508" y="4873"/>
                    <a:pt x="6510" y="4799"/>
                  </a:cubicBezTo>
                  <a:cubicBezTo>
                    <a:pt x="6518" y="4114"/>
                    <a:pt x="6699" y="3313"/>
                    <a:pt x="7032" y="2482"/>
                  </a:cubicBezTo>
                  <a:cubicBezTo>
                    <a:pt x="7431" y="1490"/>
                    <a:pt x="7919" y="782"/>
                    <a:pt x="8406" y="486"/>
                  </a:cubicBezTo>
                  <a:cubicBezTo>
                    <a:pt x="8643" y="341"/>
                    <a:pt x="8749" y="328"/>
                    <a:pt x="8781" y="328"/>
                  </a:cubicBezTo>
                  <a:close/>
                  <a:moveTo>
                    <a:pt x="8782" y="0"/>
                  </a:moveTo>
                  <a:cubicBezTo>
                    <a:pt x="8601" y="0"/>
                    <a:pt x="8396" y="109"/>
                    <a:pt x="8236" y="206"/>
                  </a:cubicBezTo>
                  <a:cubicBezTo>
                    <a:pt x="7535" y="632"/>
                    <a:pt x="7030" y="1613"/>
                    <a:pt x="6730" y="2360"/>
                  </a:cubicBezTo>
                  <a:cubicBezTo>
                    <a:pt x="6382" y="3229"/>
                    <a:pt x="6193" y="4071"/>
                    <a:pt x="6183" y="4795"/>
                  </a:cubicBezTo>
                  <a:cubicBezTo>
                    <a:pt x="6182" y="4889"/>
                    <a:pt x="6194" y="4996"/>
                    <a:pt x="6206" y="5109"/>
                  </a:cubicBezTo>
                  <a:cubicBezTo>
                    <a:pt x="6258" y="5579"/>
                    <a:pt x="6229" y="5722"/>
                    <a:pt x="6071" y="5741"/>
                  </a:cubicBezTo>
                  <a:cubicBezTo>
                    <a:pt x="6058" y="5742"/>
                    <a:pt x="6044" y="5743"/>
                    <a:pt x="6029" y="5743"/>
                  </a:cubicBezTo>
                  <a:cubicBezTo>
                    <a:pt x="5663" y="5743"/>
                    <a:pt x="4875" y="5221"/>
                    <a:pt x="4397" y="4903"/>
                  </a:cubicBezTo>
                  <a:cubicBezTo>
                    <a:pt x="4220" y="4787"/>
                    <a:pt x="4068" y="4686"/>
                    <a:pt x="3956" y="4621"/>
                  </a:cubicBezTo>
                  <a:cubicBezTo>
                    <a:pt x="3222" y="4197"/>
                    <a:pt x="2500" y="3737"/>
                    <a:pt x="1808" y="3252"/>
                  </a:cubicBezTo>
                  <a:cubicBezTo>
                    <a:pt x="1689" y="3168"/>
                    <a:pt x="1528" y="3055"/>
                    <a:pt x="1332" y="3055"/>
                  </a:cubicBezTo>
                  <a:cubicBezTo>
                    <a:pt x="1321" y="3055"/>
                    <a:pt x="1309" y="3056"/>
                    <a:pt x="1298" y="3056"/>
                  </a:cubicBezTo>
                  <a:cubicBezTo>
                    <a:pt x="1157" y="3065"/>
                    <a:pt x="1029" y="3136"/>
                    <a:pt x="934" y="3256"/>
                  </a:cubicBezTo>
                  <a:cubicBezTo>
                    <a:pt x="821" y="3400"/>
                    <a:pt x="769" y="3603"/>
                    <a:pt x="800" y="3784"/>
                  </a:cubicBezTo>
                  <a:cubicBezTo>
                    <a:pt x="849" y="4072"/>
                    <a:pt x="1045" y="4289"/>
                    <a:pt x="1225" y="4470"/>
                  </a:cubicBezTo>
                  <a:cubicBezTo>
                    <a:pt x="2266" y="5517"/>
                    <a:pt x="3546" y="6289"/>
                    <a:pt x="4952" y="6725"/>
                  </a:cubicBezTo>
                  <a:lnTo>
                    <a:pt x="2217" y="7533"/>
                  </a:lnTo>
                  <a:cubicBezTo>
                    <a:pt x="1673" y="7697"/>
                    <a:pt x="1109" y="7863"/>
                    <a:pt x="586" y="8129"/>
                  </a:cubicBezTo>
                  <a:cubicBezTo>
                    <a:pt x="192" y="8328"/>
                    <a:pt x="1" y="8608"/>
                    <a:pt x="59" y="8895"/>
                  </a:cubicBezTo>
                  <a:cubicBezTo>
                    <a:pt x="105" y="9117"/>
                    <a:pt x="291" y="9285"/>
                    <a:pt x="610" y="9396"/>
                  </a:cubicBezTo>
                  <a:cubicBezTo>
                    <a:pt x="979" y="9523"/>
                    <a:pt x="1378" y="9586"/>
                    <a:pt x="1791" y="9586"/>
                  </a:cubicBezTo>
                  <a:cubicBezTo>
                    <a:pt x="2428" y="9586"/>
                    <a:pt x="3102" y="9437"/>
                    <a:pt x="3767" y="9143"/>
                  </a:cubicBezTo>
                  <a:cubicBezTo>
                    <a:pt x="4603" y="8774"/>
                    <a:pt x="5330" y="8235"/>
                    <a:pt x="6002" y="7682"/>
                  </a:cubicBezTo>
                  <a:lnTo>
                    <a:pt x="6002" y="7682"/>
                  </a:lnTo>
                  <a:cubicBezTo>
                    <a:pt x="5825" y="8328"/>
                    <a:pt x="5543" y="8964"/>
                    <a:pt x="5268" y="9581"/>
                  </a:cubicBezTo>
                  <a:cubicBezTo>
                    <a:pt x="4766" y="10705"/>
                    <a:pt x="4249" y="11865"/>
                    <a:pt x="4360" y="13114"/>
                  </a:cubicBezTo>
                  <a:lnTo>
                    <a:pt x="4372" y="13247"/>
                  </a:lnTo>
                  <a:lnTo>
                    <a:pt x="4505" y="13262"/>
                  </a:lnTo>
                  <a:cubicBezTo>
                    <a:pt x="4544" y="13265"/>
                    <a:pt x="4585" y="13268"/>
                    <a:pt x="4624" y="13268"/>
                  </a:cubicBezTo>
                  <a:cubicBezTo>
                    <a:pt x="5186" y="13268"/>
                    <a:pt x="5732" y="12826"/>
                    <a:pt x="6106" y="12061"/>
                  </a:cubicBezTo>
                  <a:cubicBezTo>
                    <a:pt x="6906" y="10425"/>
                    <a:pt x="6947" y="8549"/>
                    <a:pt x="6927" y="6840"/>
                  </a:cubicBezTo>
                  <a:lnTo>
                    <a:pt x="6927" y="6840"/>
                  </a:lnTo>
                  <a:cubicBezTo>
                    <a:pt x="7637" y="7717"/>
                    <a:pt x="8203" y="8691"/>
                    <a:pt x="8616" y="9744"/>
                  </a:cubicBezTo>
                  <a:lnTo>
                    <a:pt x="8632" y="9783"/>
                  </a:lnTo>
                  <a:cubicBezTo>
                    <a:pt x="8721" y="10015"/>
                    <a:pt x="8814" y="10252"/>
                    <a:pt x="9000" y="10441"/>
                  </a:cubicBezTo>
                  <a:cubicBezTo>
                    <a:pt x="9140" y="10585"/>
                    <a:pt x="9350" y="10688"/>
                    <a:pt x="9561" y="10688"/>
                  </a:cubicBezTo>
                  <a:cubicBezTo>
                    <a:pt x="9666" y="10688"/>
                    <a:pt x="9771" y="10662"/>
                    <a:pt x="9868" y="10602"/>
                  </a:cubicBezTo>
                  <a:cubicBezTo>
                    <a:pt x="10160" y="10422"/>
                    <a:pt x="10245" y="10030"/>
                    <a:pt x="10101" y="9525"/>
                  </a:cubicBezTo>
                  <a:cubicBezTo>
                    <a:pt x="9734" y="8249"/>
                    <a:pt x="8862" y="7108"/>
                    <a:pt x="7734" y="6407"/>
                  </a:cubicBezTo>
                  <a:cubicBezTo>
                    <a:pt x="9411" y="5952"/>
                    <a:pt x="11141" y="5721"/>
                    <a:pt x="12880" y="5721"/>
                  </a:cubicBezTo>
                  <a:lnTo>
                    <a:pt x="12935" y="5721"/>
                  </a:lnTo>
                  <a:cubicBezTo>
                    <a:pt x="12966" y="5721"/>
                    <a:pt x="12998" y="5721"/>
                    <a:pt x="13029" y="5721"/>
                  </a:cubicBezTo>
                  <a:cubicBezTo>
                    <a:pt x="13301" y="5721"/>
                    <a:pt x="13598" y="5707"/>
                    <a:pt x="13858" y="5570"/>
                  </a:cubicBezTo>
                  <a:cubicBezTo>
                    <a:pt x="14187" y="5400"/>
                    <a:pt x="14421" y="4976"/>
                    <a:pt x="14249" y="4620"/>
                  </a:cubicBezTo>
                  <a:cubicBezTo>
                    <a:pt x="14122" y="4356"/>
                    <a:pt x="13843" y="4247"/>
                    <a:pt x="13587" y="4176"/>
                  </a:cubicBezTo>
                  <a:cubicBezTo>
                    <a:pt x="12931" y="3992"/>
                    <a:pt x="12252" y="3903"/>
                    <a:pt x="11573" y="3903"/>
                  </a:cubicBezTo>
                  <a:cubicBezTo>
                    <a:pt x="9988" y="3903"/>
                    <a:pt x="8401" y="4390"/>
                    <a:pt x="7104" y="5304"/>
                  </a:cubicBezTo>
                  <a:cubicBezTo>
                    <a:pt x="7321" y="4415"/>
                    <a:pt x="7676" y="3569"/>
                    <a:pt x="8163" y="2787"/>
                  </a:cubicBezTo>
                  <a:cubicBezTo>
                    <a:pt x="8178" y="2765"/>
                    <a:pt x="9495" y="570"/>
                    <a:pt x="9027" y="98"/>
                  </a:cubicBezTo>
                  <a:cubicBezTo>
                    <a:pt x="8958" y="28"/>
                    <a:pt x="8873" y="0"/>
                    <a:pt x="8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676900" y="1258075"/>
              <a:ext cx="131825" cy="121100"/>
            </a:xfrm>
            <a:custGeom>
              <a:avLst/>
              <a:gdLst/>
              <a:ahLst/>
              <a:cxnLst/>
              <a:rect l="l" t="t" r="r" b="b"/>
              <a:pathLst>
                <a:path w="5273" h="4844" extrusionOk="0">
                  <a:moveTo>
                    <a:pt x="3010" y="1"/>
                  </a:moveTo>
                  <a:cubicBezTo>
                    <a:pt x="1466" y="1"/>
                    <a:pt x="1" y="1443"/>
                    <a:pt x="221" y="3013"/>
                  </a:cubicBezTo>
                  <a:cubicBezTo>
                    <a:pt x="351" y="3936"/>
                    <a:pt x="1130" y="4757"/>
                    <a:pt x="2058" y="4837"/>
                  </a:cubicBezTo>
                  <a:cubicBezTo>
                    <a:pt x="2113" y="4842"/>
                    <a:pt x="2169" y="4844"/>
                    <a:pt x="2224" y="4844"/>
                  </a:cubicBezTo>
                  <a:cubicBezTo>
                    <a:pt x="3027" y="4844"/>
                    <a:pt x="3777" y="4339"/>
                    <a:pt x="4299" y="3714"/>
                  </a:cubicBezTo>
                  <a:cubicBezTo>
                    <a:pt x="5272" y="2553"/>
                    <a:pt x="5135" y="242"/>
                    <a:pt x="3306" y="19"/>
                  </a:cubicBezTo>
                  <a:cubicBezTo>
                    <a:pt x="3207" y="7"/>
                    <a:pt x="3108" y="1"/>
                    <a:pt x="3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2675500" y="1253975"/>
              <a:ext cx="132225" cy="129300"/>
            </a:xfrm>
            <a:custGeom>
              <a:avLst/>
              <a:gdLst/>
              <a:ahLst/>
              <a:cxnLst/>
              <a:rect l="l" t="t" r="r" b="b"/>
              <a:pathLst>
                <a:path w="5289" h="5172" extrusionOk="0">
                  <a:moveTo>
                    <a:pt x="3062" y="328"/>
                  </a:moveTo>
                  <a:cubicBezTo>
                    <a:pt x="3155" y="328"/>
                    <a:pt x="3247" y="334"/>
                    <a:pt x="3339" y="345"/>
                  </a:cubicBezTo>
                  <a:cubicBezTo>
                    <a:pt x="4129" y="441"/>
                    <a:pt x="4482" y="937"/>
                    <a:pt x="4640" y="1336"/>
                  </a:cubicBezTo>
                  <a:cubicBezTo>
                    <a:pt x="4943" y="2101"/>
                    <a:pt x="4770" y="3128"/>
                    <a:pt x="4229" y="3773"/>
                  </a:cubicBezTo>
                  <a:cubicBezTo>
                    <a:pt x="3660" y="4451"/>
                    <a:pt x="2939" y="4844"/>
                    <a:pt x="2272" y="4844"/>
                  </a:cubicBezTo>
                  <a:cubicBezTo>
                    <a:pt x="2223" y="4844"/>
                    <a:pt x="2174" y="4842"/>
                    <a:pt x="2126" y="4838"/>
                  </a:cubicBezTo>
                  <a:cubicBezTo>
                    <a:pt x="1303" y="4766"/>
                    <a:pt x="561" y="4026"/>
                    <a:pt x="439" y="3154"/>
                  </a:cubicBezTo>
                  <a:cubicBezTo>
                    <a:pt x="342" y="2453"/>
                    <a:pt x="603" y="1729"/>
                    <a:pt x="1156" y="1166"/>
                  </a:cubicBezTo>
                  <a:cubicBezTo>
                    <a:pt x="1682" y="630"/>
                    <a:pt x="2377" y="328"/>
                    <a:pt x="3062" y="328"/>
                  </a:cubicBezTo>
                  <a:close/>
                  <a:moveTo>
                    <a:pt x="3059" y="1"/>
                  </a:moveTo>
                  <a:cubicBezTo>
                    <a:pt x="2289" y="1"/>
                    <a:pt x="1509" y="338"/>
                    <a:pt x="922" y="936"/>
                  </a:cubicBezTo>
                  <a:cubicBezTo>
                    <a:pt x="296" y="1573"/>
                    <a:pt x="1" y="2397"/>
                    <a:pt x="114" y="3200"/>
                  </a:cubicBezTo>
                  <a:cubicBezTo>
                    <a:pt x="260" y="4234"/>
                    <a:pt x="1112" y="5078"/>
                    <a:pt x="2098" y="5164"/>
                  </a:cubicBezTo>
                  <a:cubicBezTo>
                    <a:pt x="2157" y="5169"/>
                    <a:pt x="2219" y="5171"/>
                    <a:pt x="2278" y="5171"/>
                  </a:cubicBezTo>
                  <a:cubicBezTo>
                    <a:pt x="3049" y="5171"/>
                    <a:pt x="3841" y="4746"/>
                    <a:pt x="4479" y="3984"/>
                  </a:cubicBezTo>
                  <a:cubicBezTo>
                    <a:pt x="5092" y="3252"/>
                    <a:pt x="5289" y="2088"/>
                    <a:pt x="4944" y="1217"/>
                  </a:cubicBezTo>
                  <a:cubicBezTo>
                    <a:pt x="4676" y="536"/>
                    <a:pt x="4120" y="111"/>
                    <a:pt x="3379" y="21"/>
                  </a:cubicBezTo>
                  <a:cubicBezTo>
                    <a:pt x="3273" y="7"/>
                    <a:pt x="3166" y="1"/>
                    <a:pt x="3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2713275" y="1290100"/>
              <a:ext cx="60275" cy="56200"/>
            </a:xfrm>
            <a:custGeom>
              <a:avLst/>
              <a:gdLst/>
              <a:ahLst/>
              <a:cxnLst/>
              <a:rect l="l" t="t" r="r" b="b"/>
              <a:pathLst>
                <a:path w="2411" h="2248" extrusionOk="0">
                  <a:moveTo>
                    <a:pt x="1544" y="0"/>
                  </a:moveTo>
                  <a:cubicBezTo>
                    <a:pt x="1523" y="0"/>
                    <a:pt x="1501" y="1"/>
                    <a:pt x="1478" y="2"/>
                  </a:cubicBezTo>
                  <a:cubicBezTo>
                    <a:pt x="762" y="51"/>
                    <a:pt x="0" y="617"/>
                    <a:pt x="70" y="1396"/>
                  </a:cubicBezTo>
                  <a:cubicBezTo>
                    <a:pt x="106" y="1791"/>
                    <a:pt x="405" y="2162"/>
                    <a:pt x="796" y="2234"/>
                  </a:cubicBezTo>
                  <a:cubicBezTo>
                    <a:pt x="847" y="2243"/>
                    <a:pt x="898" y="2247"/>
                    <a:pt x="949" y="2247"/>
                  </a:cubicBezTo>
                  <a:cubicBezTo>
                    <a:pt x="1233" y="2247"/>
                    <a:pt x="1513" y="2111"/>
                    <a:pt x="1742" y="1934"/>
                  </a:cubicBezTo>
                  <a:cubicBezTo>
                    <a:pt x="1909" y="1807"/>
                    <a:pt x="2062" y="1651"/>
                    <a:pt x="2147" y="1456"/>
                  </a:cubicBezTo>
                  <a:cubicBezTo>
                    <a:pt x="2411" y="855"/>
                    <a:pt x="2277" y="0"/>
                    <a:pt x="1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2710175" y="1286075"/>
              <a:ext cx="65650" cy="64300"/>
            </a:xfrm>
            <a:custGeom>
              <a:avLst/>
              <a:gdLst/>
              <a:ahLst/>
              <a:cxnLst/>
              <a:rect l="l" t="t" r="r" b="b"/>
              <a:pathLst>
                <a:path w="2626" h="2572" extrusionOk="0">
                  <a:moveTo>
                    <a:pt x="1668" y="326"/>
                  </a:moveTo>
                  <a:cubicBezTo>
                    <a:pt x="1858" y="326"/>
                    <a:pt x="2003" y="395"/>
                    <a:pt x="2101" y="533"/>
                  </a:cubicBezTo>
                  <a:cubicBezTo>
                    <a:pt x="2267" y="770"/>
                    <a:pt x="2276" y="1199"/>
                    <a:pt x="2121" y="1552"/>
                  </a:cubicBezTo>
                  <a:cubicBezTo>
                    <a:pt x="2058" y="1693"/>
                    <a:pt x="1943" y="1828"/>
                    <a:pt x="1766" y="1965"/>
                  </a:cubicBezTo>
                  <a:cubicBezTo>
                    <a:pt x="1622" y="2075"/>
                    <a:pt x="1356" y="2243"/>
                    <a:pt x="1071" y="2243"/>
                  </a:cubicBezTo>
                  <a:cubicBezTo>
                    <a:pt x="1030" y="2243"/>
                    <a:pt x="990" y="2240"/>
                    <a:pt x="949" y="2233"/>
                  </a:cubicBezTo>
                  <a:cubicBezTo>
                    <a:pt x="643" y="2177"/>
                    <a:pt x="388" y="1879"/>
                    <a:pt x="357" y="1542"/>
                  </a:cubicBezTo>
                  <a:cubicBezTo>
                    <a:pt x="328" y="1216"/>
                    <a:pt x="471" y="973"/>
                    <a:pt x="598" y="825"/>
                  </a:cubicBezTo>
                  <a:cubicBezTo>
                    <a:pt x="838" y="544"/>
                    <a:pt x="1227" y="353"/>
                    <a:pt x="1612" y="327"/>
                  </a:cubicBezTo>
                  <a:cubicBezTo>
                    <a:pt x="1632" y="326"/>
                    <a:pt x="1650" y="326"/>
                    <a:pt x="1668" y="326"/>
                  </a:cubicBezTo>
                  <a:close/>
                  <a:moveTo>
                    <a:pt x="1671" y="1"/>
                  </a:moveTo>
                  <a:cubicBezTo>
                    <a:pt x="1645" y="1"/>
                    <a:pt x="1618" y="2"/>
                    <a:pt x="1590" y="3"/>
                  </a:cubicBezTo>
                  <a:cubicBezTo>
                    <a:pt x="1119" y="35"/>
                    <a:pt x="643" y="269"/>
                    <a:pt x="349" y="615"/>
                  </a:cubicBezTo>
                  <a:cubicBezTo>
                    <a:pt x="109" y="894"/>
                    <a:pt x="0" y="1226"/>
                    <a:pt x="32" y="1573"/>
                  </a:cubicBezTo>
                  <a:cubicBezTo>
                    <a:pt x="74" y="2052"/>
                    <a:pt x="443" y="2474"/>
                    <a:pt x="890" y="2556"/>
                  </a:cubicBezTo>
                  <a:cubicBezTo>
                    <a:pt x="948" y="2566"/>
                    <a:pt x="1008" y="2571"/>
                    <a:pt x="1070" y="2571"/>
                  </a:cubicBezTo>
                  <a:cubicBezTo>
                    <a:pt x="1359" y="2571"/>
                    <a:pt x="1670" y="2452"/>
                    <a:pt x="1967" y="2227"/>
                  </a:cubicBezTo>
                  <a:cubicBezTo>
                    <a:pt x="2188" y="2057"/>
                    <a:pt x="2336" y="1879"/>
                    <a:pt x="2422" y="1685"/>
                  </a:cubicBezTo>
                  <a:cubicBezTo>
                    <a:pt x="2626" y="1220"/>
                    <a:pt x="2604" y="682"/>
                    <a:pt x="2368" y="347"/>
                  </a:cubicBezTo>
                  <a:cubicBezTo>
                    <a:pt x="2254" y="186"/>
                    <a:pt x="2043" y="1"/>
                    <a:pt x="167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535980" y="2081225"/>
            <a:ext cx="4113321" cy="2273990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6"/>
          <p:cNvSpPr txBox="1">
            <a:spLocks noGrp="1"/>
          </p:cNvSpPr>
          <p:nvPr>
            <p:ph type="title" idx="2"/>
          </p:nvPr>
        </p:nvSpPr>
        <p:spPr>
          <a:xfrm rot="-909">
            <a:off x="331903" y="1724057"/>
            <a:ext cx="3791871" cy="18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</a:t>
            </a:r>
            <a:r>
              <a:rPr lang="en" dirty="0" smtClean="0">
                <a:solidFill>
                  <a:schemeClr val="lt1"/>
                </a:solidFill>
              </a:rPr>
              <a:t>Descrip-tion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716797" y="776850"/>
            <a:ext cx="16314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4444540" y="1161900"/>
            <a:ext cx="340575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 smtClean="0"/>
              <a:t>Pipeline and Technologies</a:t>
            </a:r>
            <a:endParaRPr lang="en-US" dirty="0"/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269950" y="2330836"/>
            <a:ext cx="4113321" cy="2273990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5" name="Google Shape;355;p36"/>
          <p:cNvSpPr/>
          <p:nvPr/>
        </p:nvSpPr>
        <p:spPr>
          <a:xfrm flipH="1">
            <a:off x="3040910" y="251188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 flipH="1">
            <a:off x="3353447" y="449197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36"/>
          <p:cNvGrpSpPr/>
          <p:nvPr/>
        </p:nvGrpSpPr>
        <p:grpSpPr>
          <a:xfrm rot="10800000">
            <a:off x="-7853" y="3937000"/>
            <a:ext cx="1932380" cy="1216024"/>
            <a:chOff x="182045" y="2153675"/>
            <a:chExt cx="1932380" cy="1216024"/>
          </a:xfrm>
        </p:grpSpPr>
        <p:sp>
          <p:nvSpPr>
            <p:cNvPr id="358" name="Google Shape;358;p36"/>
            <p:cNvSpPr/>
            <p:nvPr/>
          </p:nvSpPr>
          <p:spPr>
            <a:xfrm flipH="1">
              <a:off x="272604" y="2159010"/>
              <a:ext cx="1836415" cy="1205567"/>
            </a:xfrm>
            <a:custGeom>
              <a:avLst/>
              <a:gdLst/>
              <a:ahLst/>
              <a:cxnLst/>
              <a:rect l="l" t="t" r="r" b="b"/>
              <a:pathLst>
                <a:path w="25815" h="16947" extrusionOk="0">
                  <a:moveTo>
                    <a:pt x="0" y="1"/>
                  </a:moveTo>
                  <a:lnTo>
                    <a:pt x="0" y="12672"/>
                  </a:lnTo>
                  <a:cubicBezTo>
                    <a:pt x="1183" y="12323"/>
                    <a:pt x="2189" y="11635"/>
                    <a:pt x="2871" y="10741"/>
                  </a:cubicBezTo>
                  <a:cubicBezTo>
                    <a:pt x="3518" y="11348"/>
                    <a:pt x="4438" y="11727"/>
                    <a:pt x="5456" y="11727"/>
                  </a:cubicBezTo>
                  <a:cubicBezTo>
                    <a:pt x="5891" y="11727"/>
                    <a:pt x="6305" y="11657"/>
                    <a:pt x="6690" y="11532"/>
                  </a:cubicBezTo>
                  <a:lnTo>
                    <a:pt x="6690" y="11532"/>
                  </a:lnTo>
                  <a:cubicBezTo>
                    <a:pt x="6615" y="11839"/>
                    <a:pt x="6573" y="12156"/>
                    <a:pt x="6573" y="12483"/>
                  </a:cubicBezTo>
                  <a:cubicBezTo>
                    <a:pt x="6573" y="14949"/>
                    <a:pt x="8845" y="16946"/>
                    <a:pt x="11646" y="16946"/>
                  </a:cubicBezTo>
                  <a:cubicBezTo>
                    <a:pt x="14447" y="16946"/>
                    <a:pt x="16718" y="14949"/>
                    <a:pt x="16718" y="12483"/>
                  </a:cubicBezTo>
                  <a:cubicBezTo>
                    <a:pt x="16718" y="12210"/>
                    <a:pt x="16687" y="11943"/>
                    <a:pt x="16634" y="11683"/>
                  </a:cubicBezTo>
                  <a:cubicBezTo>
                    <a:pt x="19105" y="11387"/>
                    <a:pt x="21050" y="9567"/>
                    <a:pt x="21142" y="7300"/>
                  </a:cubicBezTo>
                  <a:cubicBezTo>
                    <a:pt x="21151" y="7082"/>
                    <a:pt x="21141" y="6869"/>
                    <a:pt x="21116" y="6658"/>
                  </a:cubicBezTo>
                  <a:lnTo>
                    <a:pt x="21116" y="6658"/>
                  </a:lnTo>
                  <a:cubicBezTo>
                    <a:pt x="21477" y="6768"/>
                    <a:pt x="21863" y="6827"/>
                    <a:pt x="22264" y="6827"/>
                  </a:cubicBezTo>
                  <a:cubicBezTo>
                    <a:pt x="24226" y="6827"/>
                    <a:pt x="25813" y="5429"/>
                    <a:pt x="25813" y="3706"/>
                  </a:cubicBezTo>
                  <a:cubicBezTo>
                    <a:pt x="25814" y="2114"/>
                    <a:pt x="24627" y="252"/>
                    <a:pt x="22876" y="61"/>
                  </a:cubicBezTo>
                  <a:cubicBezTo>
                    <a:pt x="22730" y="45"/>
                    <a:pt x="22580" y="35"/>
                    <a:pt x="22430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flipH="1">
              <a:off x="267482" y="2153675"/>
              <a:ext cx="1846943" cy="1216024"/>
            </a:xfrm>
            <a:custGeom>
              <a:avLst/>
              <a:gdLst/>
              <a:ahLst/>
              <a:cxnLst/>
              <a:rect l="l" t="t" r="r" b="b"/>
              <a:pathLst>
                <a:path w="25963" h="17094" extrusionOk="0">
                  <a:moveTo>
                    <a:pt x="152" y="152"/>
                  </a:moveTo>
                  <a:lnTo>
                    <a:pt x="22509" y="185"/>
                  </a:lnTo>
                  <a:cubicBezTo>
                    <a:pt x="22654" y="185"/>
                    <a:pt x="22801" y="193"/>
                    <a:pt x="22947" y="210"/>
                  </a:cubicBezTo>
                  <a:cubicBezTo>
                    <a:pt x="24665" y="397"/>
                    <a:pt x="25818" y="2208"/>
                    <a:pt x="25818" y="3780"/>
                  </a:cubicBezTo>
                  <a:cubicBezTo>
                    <a:pt x="25818" y="5461"/>
                    <a:pt x="24259" y="6827"/>
                    <a:pt x="22342" y="6827"/>
                  </a:cubicBezTo>
                  <a:cubicBezTo>
                    <a:pt x="21956" y="6827"/>
                    <a:pt x="21576" y="6772"/>
                    <a:pt x="21215" y="6663"/>
                  </a:cubicBezTo>
                  <a:lnTo>
                    <a:pt x="21106" y="6631"/>
                  </a:lnTo>
                  <a:lnTo>
                    <a:pt x="21106" y="6631"/>
                  </a:lnTo>
                  <a:lnTo>
                    <a:pt x="21119" y="6742"/>
                  </a:lnTo>
                  <a:cubicBezTo>
                    <a:pt x="21144" y="6955"/>
                    <a:pt x="21152" y="7167"/>
                    <a:pt x="21144" y="7371"/>
                  </a:cubicBezTo>
                  <a:cubicBezTo>
                    <a:pt x="21055" y="9573"/>
                    <a:pt x="19186" y="11387"/>
                    <a:pt x="16701" y="11684"/>
                  </a:cubicBezTo>
                  <a:lnTo>
                    <a:pt x="16622" y="11694"/>
                  </a:lnTo>
                  <a:lnTo>
                    <a:pt x="16638" y="11772"/>
                  </a:lnTo>
                  <a:cubicBezTo>
                    <a:pt x="16692" y="12042"/>
                    <a:pt x="16720" y="12300"/>
                    <a:pt x="16720" y="12557"/>
                  </a:cubicBezTo>
                  <a:cubicBezTo>
                    <a:pt x="16720" y="14978"/>
                    <a:pt x="14477" y="16946"/>
                    <a:pt x="11722" y="16946"/>
                  </a:cubicBezTo>
                  <a:cubicBezTo>
                    <a:pt x="8965" y="16946"/>
                    <a:pt x="6723" y="14978"/>
                    <a:pt x="6723" y="12557"/>
                  </a:cubicBezTo>
                  <a:cubicBezTo>
                    <a:pt x="6723" y="12249"/>
                    <a:pt x="6761" y="11933"/>
                    <a:pt x="6838" y="11624"/>
                  </a:cubicBezTo>
                  <a:lnTo>
                    <a:pt x="6869" y="11495"/>
                  </a:lnTo>
                  <a:lnTo>
                    <a:pt x="6745" y="11538"/>
                  </a:lnTo>
                  <a:cubicBezTo>
                    <a:pt x="6359" y="11666"/>
                    <a:pt x="5951" y="11729"/>
                    <a:pt x="5534" y="11729"/>
                  </a:cubicBezTo>
                  <a:cubicBezTo>
                    <a:pt x="4578" y="11729"/>
                    <a:pt x="3654" y="11377"/>
                    <a:pt x="3000" y="10764"/>
                  </a:cubicBezTo>
                  <a:lnTo>
                    <a:pt x="2940" y="10708"/>
                  </a:lnTo>
                  <a:lnTo>
                    <a:pt x="2890" y="10773"/>
                  </a:lnTo>
                  <a:cubicBezTo>
                    <a:pt x="2233" y="11638"/>
                    <a:pt x="1262" y="12302"/>
                    <a:pt x="152" y="12649"/>
                  </a:cubicBez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12842"/>
                  </a:lnTo>
                  <a:lnTo>
                    <a:pt x="96" y="12815"/>
                  </a:lnTo>
                  <a:cubicBezTo>
                    <a:pt x="1247" y="12477"/>
                    <a:pt x="2260" y="11806"/>
                    <a:pt x="2955" y="10923"/>
                  </a:cubicBezTo>
                  <a:cubicBezTo>
                    <a:pt x="3631" y="11528"/>
                    <a:pt x="4566" y="11874"/>
                    <a:pt x="5531" y="11874"/>
                  </a:cubicBezTo>
                  <a:cubicBezTo>
                    <a:pt x="5919" y="11874"/>
                    <a:pt x="6300" y="11820"/>
                    <a:pt x="6665" y="11714"/>
                  </a:cubicBezTo>
                  <a:lnTo>
                    <a:pt x="6665" y="11714"/>
                  </a:lnTo>
                  <a:cubicBezTo>
                    <a:pt x="6605" y="11994"/>
                    <a:pt x="6576" y="12277"/>
                    <a:pt x="6576" y="12557"/>
                  </a:cubicBezTo>
                  <a:cubicBezTo>
                    <a:pt x="6576" y="15060"/>
                    <a:pt x="8884" y="17094"/>
                    <a:pt x="11721" y="17094"/>
                  </a:cubicBezTo>
                  <a:cubicBezTo>
                    <a:pt x="14558" y="17094"/>
                    <a:pt x="16866" y="15060"/>
                    <a:pt x="16866" y="12556"/>
                  </a:cubicBezTo>
                  <a:cubicBezTo>
                    <a:pt x="16866" y="12313"/>
                    <a:pt x="16842" y="12071"/>
                    <a:pt x="16796" y="11819"/>
                  </a:cubicBezTo>
                  <a:cubicBezTo>
                    <a:pt x="19314" y="11484"/>
                    <a:pt x="21198" y="9625"/>
                    <a:pt x="21289" y="7374"/>
                  </a:cubicBezTo>
                  <a:cubicBezTo>
                    <a:pt x="21298" y="7197"/>
                    <a:pt x="21292" y="7015"/>
                    <a:pt x="21276" y="6830"/>
                  </a:cubicBezTo>
                  <a:lnTo>
                    <a:pt x="21276" y="6830"/>
                  </a:lnTo>
                  <a:cubicBezTo>
                    <a:pt x="21620" y="6924"/>
                    <a:pt x="21977" y="6970"/>
                    <a:pt x="22339" y="6970"/>
                  </a:cubicBezTo>
                  <a:cubicBezTo>
                    <a:pt x="24338" y="6970"/>
                    <a:pt x="25963" y="5537"/>
                    <a:pt x="25963" y="3776"/>
                  </a:cubicBezTo>
                  <a:cubicBezTo>
                    <a:pt x="25963" y="2141"/>
                    <a:pt x="24755" y="257"/>
                    <a:pt x="22960" y="59"/>
                  </a:cubicBezTo>
                  <a:cubicBezTo>
                    <a:pt x="22809" y="43"/>
                    <a:pt x="22656" y="33"/>
                    <a:pt x="22505" y="3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531331" y="2160789"/>
              <a:ext cx="1577687" cy="1012073"/>
            </a:xfrm>
            <a:custGeom>
              <a:avLst/>
              <a:gdLst/>
              <a:ahLst/>
              <a:cxnLst/>
              <a:rect l="l" t="t" r="r" b="b"/>
              <a:pathLst>
                <a:path w="22178" h="14227" extrusionOk="0">
                  <a:moveTo>
                    <a:pt x="0" y="1"/>
                  </a:moveTo>
                  <a:lnTo>
                    <a:pt x="0" y="10573"/>
                  </a:lnTo>
                  <a:cubicBezTo>
                    <a:pt x="361" y="10674"/>
                    <a:pt x="742" y="10727"/>
                    <a:pt x="1134" y="10727"/>
                  </a:cubicBezTo>
                  <a:cubicBezTo>
                    <a:pt x="2609" y="10727"/>
                    <a:pt x="3908" y="9974"/>
                    <a:pt x="4671" y="8830"/>
                  </a:cubicBezTo>
                  <a:cubicBezTo>
                    <a:pt x="5164" y="9358"/>
                    <a:pt x="5866" y="9688"/>
                    <a:pt x="6643" y="9688"/>
                  </a:cubicBezTo>
                  <a:cubicBezTo>
                    <a:pt x="6976" y="9688"/>
                    <a:pt x="7292" y="9629"/>
                    <a:pt x="7586" y="9519"/>
                  </a:cubicBezTo>
                  <a:lnTo>
                    <a:pt x="7586" y="9519"/>
                  </a:lnTo>
                  <a:cubicBezTo>
                    <a:pt x="7528" y="9787"/>
                    <a:pt x="7497" y="10064"/>
                    <a:pt x="7497" y="10347"/>
                  </a:cubicBezTo>
                  <a:cubicBezTo>
                    <a:pt x="7497" y="12491"/>
                    <a:pt x="9230" y="14226"/>
                    <a:pt x="11366" y="14226"/>
                  </a:cubicBezTo>
                  <a:cubicBezTo>
                    <a:pt x="13504" y="14226"/>
                    <a:pt x="15237" y="12491"/>
                    <a:pt x="15237" y="10347"/>
                  </a:cubicBezTo>
                  <a:cubicBezTo>
                    <a:pt x="15237" y="10109"/>
                    <a:pt x="15214" y="9877"/>
                    <a:pt x="15173" y="9650"/>
                  </a:cubicBezTo>
                  <a:cubicBezTo>
                    <a:pt x="17058" y="9393"/>
                    <a:pt x="18541" y="7810"/>
                    <a:pt x="18613" y="5839"/>
                  </a:cubicBezTo>
                  <a:cubicBezTo>
                    <a:pt x="18619" y="5650"/>
                    <a:pt x="18612" y="5465"/>
                    <a:pt x="18593" y="5281"/>
                  </a:cubicBezTo>
                  <a:lnTo>
                    <a:pt x="18593" y="5281"/>
                  </a:lnTo>
                  <a:cubicBezTo>
                    <a:pt x="18869" y="5377"/>
                    <a:pt x="19164" y="5427"/>
                    <a:pt x="19471" y="5427"/>
                  </a:cubicBezTo>
                  <a:cubicBezTo>
                    <a:pt x="20966" y="5427"/>
                    <a:pt x="22178" y="4213"/>
                    <a:pt x="22178" y="2714"/>
                  </a:cubicBezTo>
                  <a:cubicBezTo>
                    <a:pt x="22177" y="1332"/>
                    <a:pt x="21144" y="189"/>
                    <a:pt x="19808" y="23"/>
                  </a:cubicBezTo>
                  <a:cubicBezTo>
                    <a:pt x="19696" y="9"/>
                    <a:pt x="19582" y="1"/>
                    <a:pt x="1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flipH="1">
              <a:off x="526209" y="2155596"/>
              <a:ext cx="1588074" cy="1022530"/>
            </a:xfrm>
            <a:custGeom>
              <a:avLst/>
              <a:gdLst/>
              <a:ahLst/>
              <a:cxnLst/>
              <a:rect l="l" t="t" r="r" b="b"/>
              <a:pathLst>
                <a:path w="22324" h="14374" extrusionOk="0">
                  <a:moveTo>
                    <a:pt x="19545" y="147"/>
                  </a:moveTo>
                  <a:cubicBezTo>
                    <a:pt x="19656" y="147"/>
                    <a:pt x="19768" y="153"/>
                    <a:pt x="19876" y="167"/>
                  </a:cubicBezTo>
                  <a:cubicBezTo>
                    <a:pt x="21189" y="331"/>
                    <a:pt x="22179" y="1457"/>
                    <a:pt x="22179" y="2786"/>
                  </a:cubicBezTo>
                  <a:cubicBezTo>
                    <a:pt x="22179" y="4242"/>
                    <a:pt x="20996" y="5426"/>
                    <a:pt x="19545" y="5426"/>
                  </a:cubicBezTo>
                  <a:cubicBezTo>
                    <a:pt x="19253" y="5426"/>
                    <a:pt x="18965" y="5379"/>
                    <a:pt x="18691" y="5285"/>
                  </a:cubicBezTo>
                  <a:lnTo>
                    <a:pt x="18582" y="5246"/>
                  </a:lnTo>
                  <a:lnTo>
                    <a:pt x="18582" y="5246"/>
                  </a:lnTo>
                  <a:lnTo>
                    <a:pt x="18594" y="5361"/>
                  </a:lnTo>
                  <a:cubicBezTo>
                    <a:pt x="18613" y="5545"/>
                    <a:pt x="18620" y="5729"/>
                    <a:pt x="18613" y="5908"/>
                  </a:cubicBezTo>
                  <a:cubicBezTo>
                    <a:pt x="18544" y="7819"/>
                    <a:pt x="17124" y="9392"/>
                    <a:pt x="15237" y="9650"/>
                  </a:cubicBezTo>
                  <a:lnTo>
                    <a:pt x="15160" y="9660"/>
                  </a:lnTo>
                  <a:lnTo>
                    <a:pt x="15173" y="9735"/>
                  </a:lnTo>
                  <a:cubicBezTo>
                    <a:pt x="15215" y="9967"/>
                    <a:pt x="15236" y="10196"/>
                    <a:pt x="15236" y="10419"/>
                  </a:cubicBezTo>
                  <a:cubicBezTo>
                    <a:pt x="15236" y="12517"/>
                    <a:pt x="13532" y="14223"/>
                    <a:pt x="11439" y="14223"/>
                  </a:cubicBezTo>
                  <a:cubicBezTo>
                    <a:pt x="9346" y="14223"/>
                    <a:pt x="7644" y="12517"/>
                    <a:pt x="7644" y="10419"/>
                  </a:cubicBezTo>
                  <a:cubicBezTo>
                    <a:pt x="7644" y="10150"/>
                    <a:pt x="7673" y="9875"/>
                    <a:pt x="7730" y="9607"/>
                  </a:cubicBezTo>
                  <a:lnTo>
                    <a:pt x="7759" y="9475"/>
                  </a:lnTo>
                  <a:lnTo>
                    <a:pt x="7635" y="9520"/>
                  </a:lnTo>
                  <a:cubicBezTo>
                    <a:pt x="7343" y="9629"/>
                    <a:pt x="7034" y="9684"/>
                    <a:pt x="6719" y="9684"/>
                  </a:cubicBezTo>
                  <a:cubicBezTo>
                    <a:pt x="5996" y="9684"/>
                    <a:pt x="5296" y="9380"/>
                    <a:pt x="4800" y="8850"/>
                  </a:cubicBezTo>
                  <a:lnTo>
                    <a:pt x="4736" y="8783"/>
                  </a:lnTo>
                  <a:lnTo>
                    <a:pt x="4684" y="8861"/>
                  </a:lnTo>
                  <a:cubicBezTo>
                    <a:pt x="3908" y="10029"/>
                    <a:pt x="2609" y="10725"/>
                    <a:pt x="1211" y="10725"/>
                  </a:cubicBezTo>
                  <a:cubicBezTo>
                    <a:pt x="848" y="10725"/>
                    <a:pt x="492" y="10680"/>
                    <a:pt x="149" y="10588"/>
                  </a:cubicBezTo>
                  <a:lnTo>
                    <a:pt x="149" y="147"/>
                  </a:lnTo>
                  <a:close/>
                  <a:moveTo>
                    <a:pt x="0" y="0"/>
                  </a:moveTo>
                  <a:lnTo>
                    <a:pt x="0" y="10701"/>
                  </a:lnTo>
                  <a:lnTo>
                    <a:pt x="53" y="10717"/>
                  </a:lnTo>
                  <a:cubicBezTo>
                    <a:pt x="426" y="10821"/>
                    <a:pt x="814" y="10875"/>
                    <a:pt x="1208" y="10875"/>
                  </a:cubicBezTo>
                  <a:cubicBezTo>
                    <a:pt x="2624" y="10875"/>
                    <a:pt x="3942" y="10184"/>
                    <a:pt x="4753" y="9021"/>
                  </a:cubicBezTo>
                  <a:cubicBezTo>
                    <a:pt x="5272" y="9539"/>
                    <a:pt x="5982" y="9836"/>
                    <a:pt x="6716" y="9836"/>
                  </a:cubicBezTo>
                  <a:cubicBezTo>
                    <a:pt x="7006" y="9836"/>
                    <a:pt x="7289" y="9791"/>
                    <a:pt x="7561" y="9704"/>
                  </a:cubicBezTo>
                  <a:lnTo>
                    <a:pt x="7561" y="9704"/>
                  </a:lnTo>
                  <a:cubicBezTo>
                    <a:pt x="7517" y="9942"/>
                    <a:pt x="7495" y="10182"/>
                    <a:pt x="7495" y="10420"/>
                  </a:cubicBezTo>
                  <a:cubicBezTo>
                    <a:pt x="7495" y="12600"/>
                    <a:pt x="9264" y="14373"/>
                    <a:pt x="11439" y="14373"/>
                  </a:cubicBezTo>
                  <a:cubicBezTo>
                    <a:pt x="13615" y="14373"/>
                    <a:pt x="15383" y="12600"/>
                    <a:pt x="15382" y="10420"/>
                  </a:cubicBezTo>
                  <a:cubicBezTo>
                    <a:pt x="15382" y="10213"/>
                    <a:pt x="15366" y="10000"/>
                    <a:pt x="15330" y="9786"/>
                  </a:cubicBezTo>
                  <a:cubicBezTo>
                    <a:pt x="17252" y="9488"/>
                    <a:pt x="18688" y="7873"/>
                    <a:pt x="18759" y="5915"/>
                  </a:cubicBezTo>
                  <a:cubicBezTo>
                    <a:pt x="18764" y="5764"/>
                    <a:pt x="18760" y="5612"/>
                    <a:pt x="18748" y="5458"/>
                  </a:cubicBezTo>
                  <a:lnTo>
                    <a:pt x="18748" y="5458"/>
                  </a:lnTo>
                  <a:cubicBezTo>
                    <a:pt x="19005" y="5535"/>
                    <a:pt x="19271" y="5574"/>
                    <a:pt x="19541" y="5574"/>
                  </a:cubicBezTo>
                  <a:cubicBezTo>
                    <a:pt x="21074" y="5574"/>
                    <a:pt x="22324" y="4324"/>
                    <a:pt x="22324" y="2787"/>
                  </a:cubicBezTo>
                  <a:cubicBezTo>
                    <a:pt x="22324" y="1384"/>
                    <a:pt x="21277" y="196"/>
                    <a:pt x="19892" y="22"/>
                  </a:cubicBezTo>
                  <a:cubicBezTo>
                    <a:pt x="19777" y="7"/>
                    <a:pt x="19660" y="0"/>
                    <a:pt x="19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flipH="1">
              <a:off x="187380" y="2755285"/>
              <a:ext cx="54207" cy="54278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81" y="1"/>
                  </a:moveTo>
                  <a:cubicBezTo>
                    <a:pt x="171" y="1"/>
                    <a:pt x="1" y="171"/>
                    <a:pt x="1" y="382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1" y="762"/>
                    <a:pt x="761" y="592"/>
                    <a:pt x="761" y="382"/>
                  </a:cubicBezTo>
                  <a:cubicBezTo>
                    <a:pt x="761" y="171"/>
                    <a:pt x="59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flipH="1">
              <a:off x="182045" y="2750021"/>
              <a:ext cx="64806" cy="64806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149"/>
                  </a:moveTo>
                  <a:cubicBezTo>
                    <a:pt x="624" y="149"/>
                    <a:pt x="762" y="287"/>
                    <a:pt x="762" y="456"/>
                  </a:cubicBezTo>
                  <a:cubicBezTo>
                    <a:pt x="762" y="624"/>
                    <a:pt x="624" y="763"/>
                    <a:pt x="455" y="763"/>
                  </a:cubicBezTo>
                  <a:cubicBezTo>
                    <a:pt x="287" y="763"/>
                    <a:pt x="148" y="624"/>
                    <a:pt x="148" y="456"/>
                  </a:cubicBezTo>
                  <a:cubicBezTo>
                    <a:pt x="148" y="287"/>
                    <a:pt x="287" y="149"/>
                    <a:pt x="455" y="149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6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6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flipH="1">
              <a:off x="1921998" y="3084581"/>
              <a:ext cx="54278" cy="54278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2" y="762"/>
                    <a:pt x="762" y="592"/>
                    <a:pt x="762" y="381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flipH="1">
              <a:off x="1916734" y="3079317"/>
              <a:ext cx="64806" cy="64735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55" y="148"/>
                  </a:moveTo>
                  <a:cubicBezTo>
                    <a:pt x="625" y="148"/>
                    <a:pt x="764" y="286"/>
                    <a:pt x="762" y="455"/>
                  </a:cubicBezTo>
                  <a:cubicBezTo>
                    <a:pt x="762" y="624"/>
                    <a:pt x="624" y="761"/>
                    <a:pt x="455" y="761"/>
                  </a:cubicBezTo>
                  <a:cubicBezTo>
                    <a:pt x="287" y="761"/>
                    <a:pt x="148" y="624"/>
                    <a:pt x="148" y="455"/>
                  </a:cubicBezTo>
                  <a:cubicBezTo>
                    <a:pt x="148" y="286"/>
                    <a:pt x="287" y="148"/>
                    <a:pt x="455" y="148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5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5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flipH="1">
              <a:off x="633626" y="2782744"/>
              <a:ext cx="119226" cy="108414"/>
            </a:xfrm>
            <a:custGeom>
              <a:avLst/>
              <a:gdLst/>
              <a:ahLst/>
              <a:cxnLst/>
              <a:rect l="l" t="t" r="r" b="b"/>
              <a:pathLst>
                <a:path w="1676" h="1524" extrusionOk="0">
                  <a:moveTo>
                    <a:pt x="838" y="0"/>
                  </a:moveTo>
                  <a:cubicBezTo>
                    <a:pt x="493" y="0"/>
                    <a:pt x="180" y="237"/>
                    <a:pt x="97" y="587"/>
                  </a:cubicBezTo>
                  <a:cubicBezTo>
                    <a:pt x="0" y="996"/>
                    <a:pt x="254" y="1406"/>
                    <a:pt x="663" y="1503"/>
                  </a:cubicBezTo>
                  <a:cubicBezTo>
                    <a:pt x="722" y="1517"/>
                    <a:pt x="781" y="1523"/>
                    <a:pt x="839" y="1523"/>
                  </a:cubicBezTo>
                  <a:cubicBezTo>
                    <a:pt x="1184" y="1523"/>
                    <a:pt x="1496" y="1287"/>
                    <a:pt x="1579" y="937"/>
                  </a:cubicBezTo>
                  <a:cubicBezTo>
                    <a:pt x="1675" y="528"/>
                    <a:pt x="1422" y="118"/>
                    <a:pt x="1013" y="21"/>
                  </a:cubicBezTo>
                  <a:cubicBezTo>
                    <a:pt x="955" y="7"/>
                    <a:pt x="896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flipH="1">
              <a:off x="633626" y="2777338"/>
              <a:ext cx="118728" cy="118728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5" y="146"/>
                  </a:moveTo>
                  <a:cubicBezTo>
                    <a:pt x="1212" y="146"/>
                    <a:pt x="1522" y="453"/>
                    <a:pt x="1522" y="833"/>
                  </a:cubicBezTo>
                  <a:cubicBezTo>
                    <a:pt x="1522" y="1212"/>
                    <a:pt x="1213" y="1520"/>
                    <a:pt x="835" y="1520"/>
                  </a:cubicBezTo>
                  <a:cubicBezTo>
                    <a:pt x="455" y="1520"/>
                    <a:pt x="147" y="1212"/>
                    <a:pt x="147" y="833"/>
                  </a:cubicBezTo>
                  <a:cubicBezTo>
                    <a:pt x="147" y="453"/>
                    <a:pt x="456" y="146"/>
                    <a:pt x="835" y="146"/>
                  </a:cubicBezTo>
                  <a:close/>
                  <a:moveTo>
                    <a:pt x="835" y="0"/>
                  </a:moveTo>
                  <a:cubicBezTo>
                    <a:pt x="375" y="0"/>
                    <a:pt x="0" y="374"/>
                    <a:pt x="0" y="834"/>
                  </a:cubicBezTo>
                  <a:cubicBezTo>
                    <a:pt x="0" y="1294"/>
                    <a:pt x="375" y="1668"/>
                    <a:pt x="835" y="1668"/>
                  </a:cubicBezTo>
                  <a:cubicBezTo>
                    <a:pt x="1294" y="1668"/>
                    <a:pt x="1668" y="1293"/>
                    <a:pt x="1668" y="834"/>
                  </a:cubicBezTo>
                  <a:cubicBezTo>
                    <a:pt x="1668" y="374"/>
                    <a:pt x="1294" y="0"/>
                    <a:pt x="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</a:t>
            </a:r>
            <a:r>
              <a:rPr lang="en" dirty="0" smtClean="0">
                <a:solidFill>
                  <a:schemeClr val="lt1"/>
                </a:solidFill>
              </a:rPr>
              <a:t>description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" name="Google Shape;379;p37"/>
          <p:cNvSpPr txBox="1"/>
          <p:nvPr/>
        </p:nvSpPr>
        <p:spPr>
          <a:xfrm>
            <a:off x="1786751" y="1152711"/>
            <a:ext cx="5826621" cy="78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latin typeface="Bungee"/>
                <a:ea typeface="Bungee"/>
                <a:cs typeface="Bungee"/>
                <a:sym typeface="Bungee"/>
              </a:rPr>
              <a:t>1. 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Recognize speech commands      using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thunderboard sense 2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 </a:t>
            </a:r>
            <a:endParaRPr lang="en-US" sz="2400" dirty="0">
              <a:latin typeface="Bungee"/>
              <a:ea typeface="Bungee"/>
              <a:cs typeface="Bungee"/>
              <a:sym typeface="Bung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2" name="Google Shape;648;p42"/>
          <p:cNvSpPr txBox="1">
            <a:spLocks/>
          </p:cNvSpPr>
          <p:nvPr/>
        </p:nvSpPr>
        <p:spPr>
          <a:xfrm>
            <a:off x="1786753" y="1643517"/>
            <a:ext cx="31641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latin typeface="Glegoo" panose="020B0604020202020204" charset="0"/>
              <a:cs typeface="Glegoo" panose="020B0604020202020204" charset="0"/>
            </a:endParaRPr>
          </a:p>
        </p:txBody>
      </p:sp>
      <p:sp>
        <p:nvSpPr>
          <p:cNvPr id="43" name="Google Shape;379;p37"/>
          <p:cNvSpPr txBox="1"/>
          <p:nvPr/>
        </p:nvSpPr>
        <p:spPr>
          <a:xfrm>
            <a:off x="1786751" y="1996651"/>
            <a:ext cx="5959146" cy="44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latin typeface="Bungee"/>
                <a:ea typeface="Bungee"/>
                <a:cs typeface="Bungee"/>
                <a:sym typeface="Bungee"/>
              </a:rPr>
              <a:t>2. 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Transmit commands through</a:t>
            </a:r>
          </a:p>
          <a:p>
            <a:pPr lvl="0"/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Bluetooth</a:t>
            </a:r>
            <a:endParaRPr lang="en-US" sz="2400" dirty="0">
              <a:latin typeface="Bungee"/>
              <a:ea typeface="Bungee"/>
              <a:cs typeface="Bungee"/>
              <a:sym typeface="Bung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6" name="Google Shape;379;p37"/>
          <p:cNvSpPr txBox="1"/>
          <p:nvPr/>
        </p:nvSpPr>
        <p:spPr>
          <a:xfrm>
            <a:off x="1786750" y="2808810"/>
            <a:ext cx="5826621" cy="44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>
                <a:latin typeface="Bungee"/>
                <a:ea typeface="Bungee"/>
                <a:cs typeface="Bungee"/>
                <a:sym typeface="Bungee"/>
              </a:rPr>
              <a:t>3</a:t>
            </a:r>
            <a:r>
              <a:rPr lang="en" sz="2400" dirty="0" smtClean="0">
                <a:latin typeface="Bungee"/>
                <a:ea typeface="Bungee"/>
                <a:cs typeface="Bungee"/>
                <a:sym typeface="Bungee"/>
              </a:rPr>
              <a:t>. 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The robot, controlled by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bgm220,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 receives commands and do accordingly</a:t>
            </a:r>
            <a:endParaRPr lang="en-US" sz="2400" dirty="0">
              <a:latin typeface="Bungee"/>
              <a:ea typeface="Bungee"/>
              <a:cs typeface="Bungee"/>
              <a:sym typeface="Bunge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7" name="Google Shape;379;p37"/>
          <p:cNvSpPr txBox="1"/>
          <p:nvPr/>
        </p:nvSpPr>
        <p:spPr>
          <a:xfrm>
            <a:off x="1786750" y="3974103"/>
            <a:ext cx="5826621" cy="44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4. Commands: Turn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left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, turn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right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,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stop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 and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go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Bungee"/>
              <a:ea typeface="Bungee"/>
              <a:cs typeface="Bungee"/>
              <a:sym typeface="Bunge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</p:spTree>
    <p:extLst>
      <p:ext uri="{BB962C8B-B14F-4D97-AF65-F5344CB8AC3E}">
        <p14:creationId xmlns:p14="http://schemas.microsoft.com/office/powerpoint/2010/main" val="46177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 rot="-268">
            <a:off x="1051280" y="232968"/>
            <a:ext cx="2626189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PIPE</a:t>
            </a:r>
            <a:r>
              <a:rPr lang="en-US" dirty="0" smtClean="0">
                <a:solidFill>
                  <a:schemeClr val="lt1"/>
                </a:solidFill>
              </a:rPr>
              <a:t>Line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94" y="1519487"/>
            <a:ext cx="4554160" cy="34354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5" y="1519487"/>
            <a:ext cx="3128396" cy="2671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9" y="1930628"/>
            <a:ext cx="293058" cy="293058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 rot="5400000" flipH="1" flipV="1">
            <a:off x="2055658" y="968527"/>
            <a:ext cx="2235476" cy="54914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lowchart: Process 11"/>
          <p:cNvSpPr/>
          <p:nvPr/>
        </p:nvSpPr>
        <p:spPr>
          <a:xfrm>
            <a:off x="4053858" y="708992"/>
            <a:ext cx="45719" cy="3310688"/>
          </a:xfrm>
          <a:prstGeom prst="flowChart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Google Shape;379;p37"/>
          <p:cNvSpPr txBox="1"/>
          <p:nvPr/>
        </p:nvSpPr>
        <p:spPr>
          <a:xfrm>
            <a:off x="5301440" y="850442"/>
            <a:ext cx="2875151" cy="3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thunderboard</a:t>
            </a: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6" name="Google Shape;379;p37"/>
          <p:cNvSpPr txBox="1"/>
          <p:nvPr/>
        </p:nvSpPr>
        <p:spPr>
          <a:xfrm>
            <a:off x="1124144" y="829770"/>
            <a:ext cx="1656522" cy="37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BGM220</a:t>
            </a:r>
            <a:r>
              <a:rPr lang="en-US" sz="2400" dirty="0" smtClean="0">
                <a:latin typeface="Bungee"/>
                <a:ea typeface="Bungee"/>
                <a:cs typeface="Bungee"/>
                <a:sym typeface="Bungee"/>
              </a:rPr>
              <a:t> </a:t>
            </a:r>
            <a:endParaRPr lang="en-US" sz="2400" dirty="0">
              <a:latin typeface="Bungee"/>
              <a:ea typeface="Bungee"/>
              <a:cs typeface="Bungee"/>
              <a:sym typeface="Bunge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</p:spTree>
    <p:extLst>
      <p:ext uri="{BB962C8B-B14F-4D97-AF65-F5344CB8AC3E}">
        <p14:creationId xmlns:p14="http://schemas.microsoft.com/office/powerpoint/2010/main" val="86446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535980" y="2081225"/>
            <a:ext cx="4113321" cy="2273990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6"/>
          <p:cNvSpPr txBox="1">
            <a:spLocks noGrp="1"/>
          </p:cNvSpPr>
          <p:nvPr>
            <p:ph type="title" idx="2"/>
          </p:nvPr>
        </p:nvSpPr>
        <p:spPr>
          <a:xfrm rot="-909">
            <a:off x="331903" y="1724057"/>
            <a:ext cx="3791871" cy="18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</a:t>
            </a:r>
            <a:r>
              <a:rPr lang="en" dirty="0" smtClean="0">
                <a:solidFill>
                  <a:schemeClr val="lt1"/>
                </a:solidFill>
              </a:rPr>
              <a:t>Learning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716797" y="776850"/>
            <a:ext cx="16314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4444540" y="1161900"/>
            <a:ext cx="340575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Quick introduction of Neural Networks, CNNs,…</a:t>
            </a:r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269950" y="2330836"/>
            <a:ext cx="4113321" cy="2273990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5" name="Google Shape;355;p36"/>
          <p:cNvSpPr/>
          <p:nvPr/>
        </p:nvSpPr>
        <p:spPr>
          <a:xfrm flipH="1">
            <a:off x="3040910" y="251188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 flipH="1">
            <a:off x="3353447" y="449197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36"/>
          <p:cNvGrpSpPr/>
          <p:nvPr/>
        </p:nvGrpSpPr>
        <p:grpSpPr>
          <a:xfrm rot="10800000">
            <a:off x="-7853" y="3937000"/>
            <a:ext cx="1932380" cy="1216024"/>
            <a:chOff x="182045" y="2153675"/>
            <a:chExt cx="1932380" cy="1216024"/>
          </a:xfrm>
        </p:grpSpPr>
        <p:sp>
          <p:nvSpPr>
            <p:cNvPr id="358" name="Google Shape;358;p36"/>
            <p:cNvSpPr/>
            <p:nvPr/>
          </p:nvSpPr>
          <p:spPr>
            <a:xfrm flipH="1">
              <a:off x="272604" y="2159010"/>
              <a:ext cx="1836415" cy="1205567"/>
            </a:xfrm>
            <a:custGeom>
              <a:avLst/>
              <a:gdLst/>
              <a:ahLst/>
              <a:cxnLst/>
              <a:rect l="l" t="t" r="r" b="b"/>
              <a:pathLst>
                <a:path w="25815" h="16947" extrusionOk="0">
                  <a:moveTo>
                    <a:pt x="0" y="1"/>
                  </a:moveTo>
                  <a:lnTo>
                    <a:pt x="0" y="12672"/>
                  </a:lnTo>
                  <a:cubicBezTo>
                    <a:pt x="1183" y="12323"/>
                    <a:pt x="2189" y="11635"/>
                    <a:pt x="2871" y="10741"/>
                  </a:cubicBezTo>
                  <a:cubicBezTo>
                    <a:pt x="3518" y="11348"/>
                    <a:pt x="4438" y="11727"/>
                    <a:pt x="5456" y="11727"/>
                  </a:cubicBezTo>
                  <a:cubicBezTo>
                    <a:pt x="5891" y="11727"/>
                    <a:pt x="6305" y="11657"/>
                    <a:pt x="6690" y="11532"/>
                  </a:cubicBezTo>
                  <a:lnTo>
                    <a:pt x="6690" y="11532"/>
                  </a:lnTo>
                  <a:cubicBezTo>
                    <a:pt x="6615" y="11839"/>
                    <a:pt x="6573" y="12156"/>
                    <a:pt x="6573" y="12483"/>
                  </a:cubicBezTo>
                  <a:cubicBezTo>
                    <a:pt x="6573" y="14949"/>
                    <a:pt x="8845" y="16946"/>
                    <a:pt x="11646" y="16946"/>
                  </a:cubicBezTo>
                  <a:cubicBezTo>
                    <a:pt x="14447" y="16946"/>
                    <a:pt x="16718" y="14949"/>
                    <a:pt x="16718" y="12483"/>
                  </a:cubicBezTo>
                  <a:cubicBezTo>
                    <a:pt x="16718" y="12210"/>
                    <a:pt x="16687" y="11943"/>
                    <a:pt x="16634" y="11683"/>
                  </a:cubicBezTo>
                  <a:cubicBezTo>
                    <a:pt x="19105" y="11387"/>
                    <a:pt x="21050" y="9567"/>
                    <a:pt x="21142" y="7300"/>
                  </a:cubicBezTo>
                  <a:cubicBezTo>
                    <a:pt x="21151" y="7082"/>
                    <a:pt x="21141" y="6869"/>
                    <a:pt x="21116" y="6658"/>
                  </a:cubicBezTo>
                  <a:lnTo>
                    <a:pt x="21116" y="6658"/>
                  </a:lnTo>
                  <a:cubicBezTo>
                    <a:pt x="21477" y="6768"/>
                    <a:pt x="21863" y="6827"/>
                    <a:pt x="22264" y="6827"/>
                  </a:cubicBezTo>
                  <a:cubicBezTo>
                    <a:pt x="24226" y="6827"/>
                    <a:pt x="25813" y="5429"/>
                    <a:pt x="25813" y="3706"/>
                  </a:cubicBezTo>
                  <a:cubicBezTo>
                    <a:pt x="25814" y="2114"/>
                    <a:pt x="24627" y="252"/>
                    <a:pt x="22876" y="61"/>
                  </a:cubicBezTo>
                  <a:cubicBezTo>
                    <a:pt x="22730" y="45"/>
                    <a:pt x="22580" y="35"/>
                    <a:pt x="22430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flipH="1">
              <a:off x="267482" y="2153675"/>
              <a:ext cx="1846943" cy="1216024"/>
            </a:xfrm>
            <a:custGeom>
              <a:avLst/>
              <a:gdLst/>
              <a:ahLst/>
              <a:cxnLst/>
              <a:rect l="l" t="t" r="r" b="b"/>
              <a:pathLst>
                <a:path w="25963" h="17094" extrusionOk="0">
                  <a:moveTo>
                    <a:pt x="152" y="152"/>
                  </a:moveTo>
                  <a:lnTo>
                    <a:pt x="22509" y="185"/>
                  </a:lnTo>
                  <a:cubicBezTo>
                    <a:pt x="22654" y="185"/>
                    <a:pt x="22801" y="193"/>
                    <a:pt x="22947" y="210"/>
                  </a:cubicBezTo>
                  <a:cubicBezTo>
                    <a:pt x="24665" y="397"/>
                    <a:pt x="25818" y="2208"/>
                    <a:pt x="25818" y="3780"/>
                  </a:cubicBezTo>
                  <a:cubicBezTo>
                    <a:pt x="25818" y="5461"/>
                    <a:pt x="24259" y="6827"/>
                    <a:pt x="22342" y="6827"/>
                  </a:cubicBezTo>
                  <a:cubicBezTo>
                    <a:pt x="21956" y="6827"/>
                    <a:pt x="21576" y="6772"/>
                    <a:pt x="21215" y="6663"/>
                  </a:cubicBezTo>
                  <a:lnTo>
                    <a:pt x="21106" y="6631"/>
                  </a:lnTo>
                  <a:lnTo>
                    <a:pt x="21106" y="6631"/>
                  </a:lnTo>
                  <a:lnTo>
                    <a:pt x="21119" y="6742"/>
                  </a:lnTo>
                  <a:cubicBezTo>
                    <a:pt x="21144" y="6955"/>
                    <a:pt x="21152" y="7167"/>
                    <a:pt x="21144" y="7371"/>
                  </a:cubicBezTo>
                  <a:cubicBezTo>
                    <a:pt x="21055" y="9573"/>
                    <a:pt x="19186" y="11387"/>
                    <a:pt x="16701" y="11684"/>
                  </a:cubicBezTo>
                  <a:lnTo>
                    <a:pt x="16622" y="11694"/>
                  </a:lnTo>
                  <a:lnTo>
                    <a:pt x="16638" y="11772"/>
                  </a:lnTo>
                  <a:cubicBezTo>
                    <a:pt x="16692" y="12042"/>
                    <a:pt x="16720" y="12300"/>
                    <a:pt x="16720" y="12557"/>
                  </a:cubicBezTo>
                  <a:cubicBezTo>
                    <a:pt x="16720" y="14978"/>
                    <a:pt x="14477" y="16946"/>
                    <a:pt x="11722" y="16946"/>
                  </a:cubicBezTo>
                  <a:cubicBezTo>
                    <a:pt x="8965" y="16946"/>
                    <a:pt x="6723" y="14978"/>
                    <a:pt x="6723" y="12557"/>
                  </a:cubicBezTo>
                  <a:cubicBezTo>
                    <a:pt x="6723" y="12249"/>
                    <a:pt x="6761" y="11933"/>
                    <a:pt x="6838" y="11624"/>
                  </a:cubicBezTo>
                  <a:lnTo>
                    <a:pt x="6869" y="11495"/>
                  </a:lnTo>
                  <a:lnTo>
                    <a:pt x="6745" y="11538"/>
                  </a:lnTo>
                  <a:cubicBezTo>
                    <a:pt x="6359" y="11666"/>
                    <a:pt x="5951" y="11729"/>
                    <a:pt x="5534" y="11729"/>
                  </a:cubicBezTo>
                  <a:cubicBezTo>
                    <a:pt x="4578" y="11729"/>
                    <a:pt x="3654" y="11377"/>
                    <a:pt x="3000" y="10764"/>
                  </a:cubicBezTo>
                  <a:lnTo>
                    <a:pt x="2940" y="10708"/>
                  </a:lnTo>
                  <a:lnTo>
                    <a:pt x="2890" y="10773"/>
                  </a:lnTo>
                  <a:cubicBezTo>
                    <a:pt x="2233" y="11638"/>
                    <a:pt x="1262" y="12302"/>
                    <a:pt x="152" y="12649"/>
                  </a:cubicBez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12842"/>
                  </a:lnTo>
                  <a:lnTo>
                    <a:pt x="96" y="12815"/>
                  </a:lnTo>
                  <a:cubicBezTo>
                    <a:pt x="1247" y="12477"/>
                    <a:pt x="2260" y="11806"/>
                    <a:pt x="2955" y="10923"/>
                  </a:cubicBezTo>
                  <a:cubicBezTo>
                    <a:pt x="3631" y="11528"/>
                    <a:pt x="4566" y="11874"/>
                    <a:pt x="5531" y="11874"/>
                  </a:cubicBezTo>
                  <a:cubicBezTo>
                    <a:pt x="5919" y="11874"/>
                    <a:pt x="6300" y="11820"/>
                    <a:pt x="6665" y="11714"/>
                  </a:cubicBezTo>
                  <a:lnTo>
                    <a:pt x="6665" y="11714"/>
                  </a:lnTo>
                  <a:cubicBezTo>
                    <a:pt x="6605" y="11994"/>
                    <a:pt x="6576" y="12277"/>
                    <a:pt x="6576" y="12557"/>
                  </a:cubicBezTo>
                  <a:cubicBezTo>
                    <a:pt x="6576" y="15060"/>
                    <a:pt x="8884" y="17094"/>
                    <a:pt x="11721" y="17094"/>
                  </a:cubicBezTo>
                  <a:cubicBezTo>
                    <a:pt x="14558" y="17094"/>
                    <a:pt x="16866" y="15060"/>
                    <a:pt x="16866" y="12556"/>
                  </a:cubicBezTo>
                  <a:cubicBezTo>
                    <a:pt x="16866" y="12313"/>
                    <a:pt x="16842" y="12071"/>
                    <a:pt x="16796" y="11819"/>
                  </a:cubicBezTo>
                  <a:cubicBezTo>
                    <a:pt x="19314" y="11484"/>
                    <a:pt x="21198" y="9625"/>
                    <a:pt x="21289" y="7374"/>
                  </a:cubicBezTo>
                  <a:cubicBezTo>
                    <a:pt x="21298" y="7197"/>
                    <a:pt x="21292" y="7015"/>
                    <a:pt x="21276" y="6830"/>
                  </a:cubicBezTo>
                  <a:lnTo>
                    <a:pt x="21276" y="6830"/>
                  </a:lnTo>
                  <a:cubicBezTo>
                    <a:pt x="21620" y="6924"/>
                    <a:pt x="21977" y="6970"/>
                    <a:pt x="22339" y="6970"/>
                  </a:cubicBezTo>
                  <a:cubicBezTo>
                    <a:pt x="24338" y="6970"/>
                    <a:pt x="25963" y="5537"/>
                    <a:pt x="25963" y="3776"/>
                  </a:cubicBezTo>
                  <a:cubicBezTo>
                    <a:pt x="25963" y="2141"/>
                    <a:pt x="24755" y="257"/>
                    <a:pt x="22960" y="59"/>
                  </a:cubicBezTo>
                  <a:cubicBezTo>
                    <a:pt x="22809" y="43"/>
                    <a:pt x="22656" y="33"/>
                    <a:pt x="22505" y="3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531331" y="2160789"/>
              <a:ext cx="1577687" cy="1012073"/>
            </a:xfrm>
            <a:custGeom>
              <a:avLst/>
              <a:gdLst/>
              <a:ahLst/>
              <a:cxnLst/>
              <a:rect l="l" t="t" r="r" b="b"/>
              <a:pathLst>
                <a:path w="22178" h="14227" extrusionOk="0">
                  <a:moveTo>
                    <a:pt x="0" y="1"/>
                  </a:moveTo>
                  <a:lnTo>
                    <a:pt x="0" y="10573"/>
                  </a:lnTo>
                  <a:cubicBezTo>
                    <a:pt x="361" y="10674"/>
                    <a:pt x="742" y="10727"/>
                    <a:pt x="1134" y="10727"/>
                  </a:cubicBezTo>
                  <a:cubicBezTo>
                    <a:pt x="2609" y="10727"/>
                    <a:pt x="3908" y="9974"/>
                    <a:pt x="4671" y="8830"/>
                  </a:cubicBezTo>
                  <a:cubicBezTo>
                    <a:pt x="5164" y="9358"/>
                    <a:pt x="5866" y="9688"/>
                    <a:pt x="6643" y="9688"/>
                  </a:cubicBezTo>
                  <a:cubicBezTo>
                    <a:pt x="6976" y="9688"/>
                    <a:pt x="7292" y="9629"/>
                    <a:pt x="7586" y="9519"/>
                  </a:cubicBezTo>
                  <a:lnTo>
                    <a:pt x="7586" y="9519"/>
                  </a:lnTo>
                  <a:cubicBezTo>
                    <a:pt x="7528" y="9787"/>
                    <a:pt x="7497" y="10064"/>
                    <a:pt x="7497" y="10347"/>
                  </a:cubicBezTo>
                  <a:cubicBezTo>
                    <a:pt x="7497" y="12491"/>
                    <a:pt x="9230" y="14226"/>
                    <a:pt x="11366" y="14226"/>
                  </a:cubicBezTo>
                  <a:cubicBezTo>
                    <a:pt x="13504" y="14226"/>
                    <a:pt x="15237" y="12491"/>
                    <a:pt x="15237" y="10347"/>
                  </a:cubicBezTo>
                  <a:cubicBezTo>
                    <a:pt x="15237" y="10109"/>
                    <a:pt x="15214" y="9877"/>
                    <a:pt x="15173" y="9650"/>
                  </a:cubicBezTo>
                  <a:cubicBezTo>
                    <a:pt x="17058" y="9393"/>
                    <a:pt x="18541" y="7810"/>
                    <a:pt x="18613" y="5839"/>
                  </a:cubicBezTo>
                  <a:cubicBezTo>
                    <a:pt x="18619" y="5650"/>
                    <a:pt x="18612" y="5465"/>
                    <a:pt x="18593" y="5281"/>
                  </a:cubicBezTo>
                  <a:lnTo>
                    <a:pt x="18593" y="5281"/>
                  </a:lnTo>
                  <a:cubicBezTo>
                    <a:pt x="18869" y="5377"/>
                    <a:pt x="19164" y="5427"/>
                    <a:pt x="19471" y="5427"/>
                  </a:cubicBezTo>
                  <a:cubicBezTo>
                    <a:pt x="20966" y="5427"/>
                    <a:pt x="22178" y="4213"/>
                    <a:pt x="22178" y="2714"/>
                  </a:cubicBezTo>
                  <a:cubicBezTo>
                    <a:pt x="22177" y="1332"/>
                    <a:pt x="21144" y="189"/>
                    <a:pt x="19808" y="23"/>
                  </a:cubicBezTo>
                  <a:cubicBezTo>
                    <a:pt x="19696" y="9"/>
                    <a:pt x="19582" y="1"/>
                    <a:pt x="1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flipH="1">
              <a:off x="526209" y="2155596"/>
              <a:ext cx="1588074" cy="1022530"/>
            </a:xfrm>
            <a:custGeom>
              <a:avLst/>
              <a:gdLst/>
              <a:ahLst/>
              <a:cxnLst/>
              <a:rect l="l" t="t" r="r" b="b"/>
              <a:pathLst>
                <a:path w="22324" h="14374" extrusionOk="0">
                  <a:moveTo>
                    <a:pt x="19545" y="147"/>
                  </a:moveTo>
                  <a:cubicBezTo>
                    <a:pt x="19656" y="147"/>
                    <a:pt x="19768" y="153"/>
                    <a:pt x="19876" y="167"/>
                  </a:cubicBezTo>
                  <a:cubicBezTo>
                    <a:pt x="21189" y="331"/>
                    <a:pt x="22179" y="1457"/>
                    <a:pt x="22179" y="2786"/>
                  </a:cubicBezTo>
                  <a:cubicBezTo>
                    <a:pt x="22179" y="4242"/>
                    <a:pt x="20996" y="5426"/>
                    <a:pt x="19545" y="5426"/>
                  </a:cubicBezTo>
                  <a:cubicBezTo>
                    <a:pt x="19253" y="5426"/>
                    <a:pt x="18965" y="5379"/>
                    <a:pt x="18691" y="5285"/>
                  </a:cubicBezTo>
                  <a:lnTo>
                    <a:pt x="18582" y="5246"/>
                  </a:lnTo>
                  <a:lnTo>
                    <a:pt x="18582" y="5246"/>
                  </a:lnTo>
                  <a:lnTo>
                    <a:pt x="18594" y="5361"/>
                  </a:lnTo>
                  <a:cubicBezTo>
                    <a:pt x="18613" y="5545"/>
                    <a:pt x="18620" y="5729"/>
                    <a:pt x="18613" y="5908"/>
                  </a:cubicBezTo>
                  <a:cubicBezTo>
                    <a:pt x="18544" y="7819"/>
                    <a:pt x="17124" y="9392"/>
                    <a:pt x="15237" y="9650"/>
                  </a:cubicBezTo>
                  <a:lnTo>
                    <a:pt x="15160" y="9660"/>
                  </a:lnTo>
                  <a:lnTo>
                    <a:pt x="15173" y="9735"/>
                  </a:lnTo>
                  <a:cubicBezTo>
                    <a:pt x="15215" y="9967"/>
                    <a:pt x="15236" y="10196"/>
                    <a:pt x="15236" y="10419"/>
                  </a:cubicBezTo>
                  <a:cubicBezTo>
                    <a:pt x="15236" y="12517"/>
                    <a:pt x="13532" y="14223"/>
                    <a:pt x="11439" y="14223"/>
                  </a:cubicBezTo>
                  <a:cubicBezTo>
                    <a:pt x="9346" y="14223"/>
                    <a:pt x="7644" y="12517"/>
                    <a:pt x="7644" y="10419"/>
                  </a:cubicBezTo>
                  <a:cubicBezTo>
                    <a:pt x="7644" y="10150"/>
                    <a:pt x="7673" y="9875"/>
                    <a:pt x="7730" y="9607"/>
                  </a:cubicBezTo>
                  <a:lnTo>
                    <a:pt x="7759" y="9475"/>
                  </a:lnTo>
                  <a:lnTo>
                    <a:pt x="7635" y="9520"/>
                  </a:lnTo>
                  <a:cubicBezTo>
                    <a:pt x="7343" y="9629"/>
                    <a:pt x="7034" y="9684"/>
                    <a:pt x="6719" y="9684"/>
                  </a:cubicBezTo>
                  <a:cubicBezTo>
                    <a:pt x="5996" y="9684"/>
                    <a:pt x="5296" y="9380"/>
                    <a:pt x="4800" y="8850"/>
                  </a:cubicBezTo>
                  <a:lnTo>
                    <a:pt x="4736" y="8783"/>
                  </a:lnTo>
                  <a:lnTo>
                    <a:pt x="4684" y="8861"/>
                  </a:lnTo>
                  <a:cubicBezTo>
                    <a:pt x="3908" y="10029"/>
                    <a:pt x="2609" y="10725"/>
                    <a:pt x="1211" y="10725"/>
                  </a:cubicBezTo>
                  <a:cubicBezTo>
                    <a:pt x="848" y="10725"/>
                    <a:pt x="492" y="10680"/>
                    <a:pt x="149" y="10588"/>
                  </a:cubicBezTo>
                  <a:lnTo>
                    <a:pt x="149" y="147"/>
                  </a:lnTo>
                  <a:close/>
                  <a:moveTo>
                    <a:pt x="0" y="0"/>
                  </a:moveTo>
                  <a:lnTo>
                    <a:pt x="0" y="10701"/>
                  </a:lnTo>
                  <a:lnTo>
                    <a:pt x="53" y="10717"/>
                  </a:lnTo>
                  <a:cubicBezTo>
                    <a:pt x="426" y="10821"/>
                    <a:pt x="814" y="10875"/>
                    <a:pt x="1208" y="10875"/>
                  </a:cubicBezTo>
                  <a:cubicBezTo>
                    <a:pt x="2624" y="10875"/>
                    <a:pt x="3942" y="10184"/>
                    <a:pt x="4753" y="9021"/>
                  </a:cubicBezTo>
                  <a:cubicBezTo>
                    <a:pt x="5272" y="9539"/>
                    <a:pt x="5982" y="9836"/>
                    <a:pt x="6716" y="9836"/>
                  </a:cubicBezTo>
                  <a:cubicBezTo>
                    <a:pt x="7006" y="9836"/>
                    <a:pt x="7289" y="9791"/>
                    <a:pt x="7561" y="9704"/>
                  </a:cubicBezTo>
                  <a:lnTo>
                    <a:pt x="7561" y="9704"/>
                  </a:lnTo>
                  <a:cubicBezTo>
                    <a:pt x="7517" y="9942"/>
                    <a:pt x="7495" y="10182"/>
                    <a:pt x="7495" y="10420"/>
                  </a:cubicBezTo>
                  <a:cubicBezTo>
                    <a:pt x="7495" y="12600"/>
                    <a:pt x="9264" y="14373"/>
                    <a:pt x="11439" y="14373"/>
                  </a:cubicBezTo>
                  <a:cubicBezTo>
                    <a:pt x="13615" y="14373"/>
                    <a:pt x="15383" y="12600"/>
                    <a:pt x="15382" y="10420"/>
                  </a:cubicBezTo>
                  <a:cubicBezTo>
                    <a:pt x="15382" y="10213"/>
                    <a:pt x="15366" y="10000"/>
                    <a:pt x="15330" y="9786"/>
                  </a:cubicBezTo>
                  <a:cubicBezTo>
                    <a:pt x="17252" y="9488"/>
                    <a:pt x="18688" y="7873"/>
                    <a:pt x="18759" y="5915"/>
                  </a:cubicBezTo>
                  <a:cubicBezTo>
                    <a:pt x="18764" y="5764"/>
                    <a:pt x="18760" y="5612"/>
                    <a:pt x="18748" y="5458"/>
                  </a:cubicBezTo>
                  <a:lnTo>
                    <a:pt x="18748" y="5458"/>
                  </a:lnTo>
                  <a:cubicBezTo>
                    <a:pt x="19005" y="5535"/>
                    <a:pt x="19271" y="5574"/>
                    <a:pt x="19541" y="5574"/>
                  </a:cubicBezTo>
                  <a:cubicBezTo>
                    <a:pt x="21074" y="5574"/>
                    <a:pt x="22324" y="4324"/>
                    <a:pt x="22324" y="2787"/>
                  </a:cubicBezTo>
                  <a:cubicBezTo>
                    <a:pt x="22324" y="1384"/>
                    <a:pt x="21277" y="196"/>
                    <a:pt x="19892" y="22"/>
                  </a:cubicBezTo>
                  <a:cubicBezTo>
                    <a:pt x="19777" y="7"/>
                    <a:pt x="19660" y="0"/>
                    <a:pt x="19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flipH="1">
              <a:off x="187380" y="2755285"/>
              <a:ext cx="54207" cy="54278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81" y="1"/>
                  </a:moveTo>
                  <a:cubicBezTo>
                    <a:pt x="171" y="1"/>
                    <a:pt x="1" y="171"/>
                    <a:pt x="1" y="382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1" y="762"/>
                    <a:pt x="761" y="592"/>
                    <a:pt x="761" y="382"/>
                  </a:cubicBezTo>
                  <a:cubicBezTo>
                    <a:pt x="761" y="171"/>
                    <a:pt x="59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flipH="1">
              <a:off x="182045" y="2750021"/>
              <a:ext cx="64806" cy="64806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149"/>
                  </a:moveTo>
                  <a:cubicBezTo>
                    <a:pt x="624" y="149"/>
                    <a:pt x="762" y="287"/>
                    <a:pt x="762" y="456"/>
                  </a:cubicBezTo>
                  <a:cubicBezTo>
                    <a:pt x="762" y="624"/>
                    <a:pt x="624" y="763"/>
                    <a:pt x="455" y="763"/>
                  </a:cubicBezTo>
                  <a:cubicBezTo>
                    <a:pt x="287" y="763"/>
                    <a:pt x="148" y="624"/>
                    <a:pt x="148" y="456"/>
                  </a:cubicBezTo>
                  <a:cubicBezTo>
                    <a:pt x="148" y="287"/>
                    <a:pt x="287" y="149"/>
                    <a:pt x="455" y="149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6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6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flipH="1">
              <a:off x="1921998" y="3084581"/>
              <a:ext cx="54278" cy="54278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2" y="762"/>
                    <a:pt x="762" y="592"/>
                    <a:pt x="762" y="381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flipH="1">
              <a:off x="1916734" y="3079317"/>
              <a:ext cx="64806" cy="64735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55" y="148"/>
                  </a:moveTo>
                  <a:cubicBezTo>
                    <a:pt x="625" y="148"/>
                    <a:pt x="764" y="286"/>
                    <a:pt x="762" y="455"/>
                  </a:cubicBezTo>
                  <a:cubicBezTo>
                    <a:pt x="762" y="624"/>
                    <a:pt x="624" y="761"/>
                    <a:pt x="455" y="761"/>
                  </a:cubicBezTo>
                  <a:cubicBezTo>
                    <a:pt x="287" y="761"/>
                    <a:pt x="148" y="624"/>
                    <a:pt x="148" y="455"/>
                  </a:cubicBezTo>
                  <a:cubicBezTo>
                    <a:pt x="148" y="286"/>
                    <a:pt x="287" y="148"/>
                    <a:pt x="455" y="148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5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5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flipH="1">
              <a:off x="633626" y="2782744"/>
              <a:ext cx="119226" cy="108414"/>
            </a:xfrm>
            <a:custGeom>
              <a:avLst/>
              <a:gdLst/>
              <a:ahLst/>
              <a:cxnLst/>
              <a:rect l="l" t="t" r="r" b="b"/>
              <a:pathLst>
                <a:path w="1676" h="1524" extrusionOk="0">
                  <a:moveTo>
                    <a:pt x="838" y="0"/>
                  </a:moveTo>
                  <a:cubicBezTo>
                    <a:pt x="493" y="0"/>
                    <a:pt x="180" y="237"/>
                    <a:pt x="97" y="587"/>
                  </a:cubicBezTo>
                  <a:cubicBezTo>
                    <a:pt x="0" y="996"/>
                    <a:pt x="254" y="1406"/>
                    <a:pt x="663" y="1503"/>
                  </a:cubicBezTo>
                  <a:cubicBezTo>
                    <a:pt x="722" y="1517"/>
                    <a:pt x="781" y="1523"/>
                    <a:pt x="839" y="1523"/>
                  </a:cubicBezTo>
                  <a:cubicBezTo>
                    <a:pt x="1184" y="1523"/>
                    <a:pt x="1496" y="1287"/>
                    <a:pt x="1579" y="937"/>
                  </a:cubicBezTo>
                  <a:cubicBezTo>
                    <a:pt x="1675" y="528"/>
                    <a:pt x="1422" y="118"/>
                    <a:pt x="1013" y="21"/>
                  </a:cubicBezTo>
                  <a:cubicBezTo>
                    <a:pt x="955" y="7"/>
                    <a:pt x="896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flipH="1">
              <a:off x="633626" y="2777338"/>
              <a:ext cx="118728" cy="118728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5" y="146"/>
                  </a:moveTo>
                  <a:cubicBezTo>
                    <a:pt x="1212" y="146"/>
                    <a:pt x="1522" y="453"/>
                    <a:pt x="1522" y="833"/>
                  </a:cubicBezTo>
                  <a:cubicBezTo>
                    <a:pt x="1522" y="1212"/>
                    <a:pt x="1213" y="1520"/>
                    <a:pt x="835" y="1520"/>
                  </a:cubicBezTo>
                  <a:cubicBezTo>
                    <a:pt x="455" y="1520"/>
                    <a:pt x="147" y="1212"/>
                    <a:pt x="147" y="833"/>
                  </a:cubicBezTo>
                  <a:cubicBezTo>
                    <a:pt x="147" y="453"/>
                    <a:pt x="456" y="146"/>
                    <a:pt x="835" y="146"/>
                  </a:cubicBezTo>
                  <a:close/>
                  <a:moveTo>
                    <a:pt x="835" y="0"/>
                  </a:moveTo>
                  <a:cubicBezTo>
                    <a:pt x="375" y="0"/>
                    <a:pt x="0" y="374"/>
                    <a:pt x="0" y="834"/>
                  </a:cubicBezTo>
                  <a:cubicBezTo>
                    <a:pt x="0" y="1294"/>
                    <a:pt x="375" y="1668"/>
                    <a:pt x="835" y="1668"/>
                  </a:cubicBezTo>
                  <a:cubicBezTo>
                    <a:pt x="1294" y="1668"/>
                    <a:pt x="1668" y="1293"/>
                    <a:pt x="1668" y="834"/>
                  </a:cubicBezTo>
                  <a:cubicBezTo>
                    <a:pt x="1668" y="374"/>
                    <a:pt x="1294" y="0"/>
                    <a:pt x="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635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</a:t>
            </a:r>
            <a:r>
              <a:rPr lang="en" dirty="0" smtClean="0">
                <a:solidFill>
                  <a:schemeClr val="lt1"/>
                </a:solidFill>
              </a:rPr>
              <a:t>lEarning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3" name="Google Shape;1575;p56"/>
          <p:cNvGrpSpPr/>
          <p:nvPr/>
        </p:nvGrpSpPr>
        <p:grpSpPr>
          <a:xfrm>
            <a:off x="3838996" y="1097019"/>
            <a:ext cx="1055216" cy="1009878"/>
            <a:chOff x="4014556" y="2560791"/>
            <a:chExt cx="361598" cy="346062"/>
          </a:xfrm>
        </p:grpSpPr>
        <p:sp>
          <p:nvSpPr>
            <p:cNvPr id="14" name="Google Shape;1576;p56"/>
            <p:cNvSpPr/>
            <p:nvPr/>
          </p:nvSpPr>
          <p:spPr>
            <a:xfrm>
              <a:off x="4150448" y="2799886"/>
              <a:ext cx="90483" cy="78099"/>
            </a:xfrm>
            <a:custGeom>
              <a:avLst/>
              <a:gdLst/>
              <a:ahLst/>
              <a:cxnLst/>
              <a:rect l="l" t="t" r="r" b="b"/>
              <a:pathLst>
                <a:path w="3244" h="2800" extrusionOk="0">
                  <a:moveTo>
                    <a:pt x="1" y="0"/>
                  </a:moveTo>
                  <a:lnTo>
                    <a:pt x="1" y="2276"/>
                  </a:lnTo>
                  <a:lnTo>
                    <a:pt x="157" y="2799"/>
                  </a:lnTo>
                  <a:lnTo>
                    <a:pt x="2866" y="2799"/>
                  </a:lnTo>
                  <a:lnTo>
                    <a:pt x="3243" y="2276"/>
                  </a:lnTo>
                  <a:lnTo>
                    <a:pt x="3243" y="0"/>
                  </a:lnTo>
                  <a:close/>
                </a:path>
              </a:pathLst>
            </a:custGeom>
            <a:solidFill>
              <a:srgbClr val="B14D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7;p56"/>
            <p:cNvSpPr/>
            <p:nvPr/>
          </p:nvSpPr>
          <p:spPr>
            <a:xfrm>
              <a:off x="4019967" y="2566174"/>
              <a:ext cx="350860" cy="241800"/>
            </a:xfrm>
            <a:custGeom>
              <a:avLst/>
              <a:gdLst/>
              <a:ahLst/>
              <a:cxnLst/>
              <a:rect l="l" t="t" r="r" b="b"/>
              <a:pathLst>
                <a:path w="12579" h="8669" extrusionOk="0">
                  <a:moveTo>
                    <a:pt x="1019" y="1"/>
                  </a:moveTo>
                  <a:cubicBezTo>
                    <a:pt x="457" y="1"/>
                    <a:pt x="0" y="456"/>
                    <a:pt x="0" y="1019"/>
                  </a:cubicBezTo>
                  <a:lnTo>
                    <a:pt x="0" y="7750"/>
                  </a:lnTo>
                  <a:lnTo>
                    <a:pt x="865" y="8669"/>
                  </a:lnTo>
                  <a:lnTo>
                    <a:pt x="11618" y="8669"/>
                  </a:lnTo>
                  <a:lnTo>
                    <a:pt x="12578" y="7750"/>
                  </a:lnTo>
                  <a:lnTo>
                    <a:pt x="12578" y="1021"/>
                  </a:lnTo>
                  <a:cubicBezTo>
                    <a:pt x="12578" y="456"/>
                    <a:pt x="12124" y="1"/>
                    <a:pt x="11561" y="1"/>
                  </a:cubicBezTo>
                  <a:close/>
                </a:path>
              </a:pathLst>
            </a:custGeom>
            <a:solidFill>
              <a:srgbClr val="009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8;p56"/>
            <p:cNvSpPr/>
            <p:nvPr/>
          </p:nvSpPr>
          <p:spPr>
            <a:xfrm>
              <a:off x="4019967" y="2566230"/>
              <a:ext cx="41950" cy="241800"/>
            </a:xfrm>
            <a:custGeom>
              <a:avLst/>
              <a:gdLst/>
              <a:ahLst/>
              <a:cxnLst/>
              <a:rect l="l" t="t" r="r" b="b"/>
              <a:pathLst>
                <a:path w="1504" h="8669" extrusionOk="0">
                  <a:moveTo>
                    <a:pt x="1019" y="0"/>
                  </a:moveTo>
                  <a:cubicBezTo>
                    <a:pt x="457" y="0"/>
                    <a:pt x="0" y="456"/>
                    <a:pt x="0" y="1019"/>
                  </a:cubicBezTo>
                  <a:lnTo>
                    <a:pt x="0" y="7750"/>
                  </a:lnTo>
                  <a:lnTo>
                    <a:pt x="864" y="8668"/>
                  </a:lnTo>
                  <a:lnTo>
                    <a:pt x="1503" y="8668"/>
                  </a:lnTo>
                  <a:cubicBezTo>
                    <a:pt x="1266" y="8487"/>
                    <a:pt x="1112" y="8211"/>
                    <a:pt x="1112" y="7902"/>
                  </a:cubicBezTo>
                  <a:lnTo>
                    <a:pt x="1112" y="7075"/>
                  </a:lnTo>
                  <a:lnTo>
                    <a:pt x="1112" y="622"/>
                  </a:lnTo>
                  <a:cubicBezTo>
                    <a:pt x="1112" y="385"/>
                    <a:pt x="1201" y="169"/>
                    <a:pt x="1350" y="0"/>
                  </a:cubicBezTo>
                  <a:close/>
                </a:path>
              </a:pathLst>
            </a:custGeom>
            <a:solidFill>
              <a:srgbClr val="009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9;p56"/>
            <p:cNvSpPr/>
            <p:nvPr/>
          </p:nvSpPr>
          <p:spPr>
            <a:xfrm>
              <a:off x="4150448" y="2799886"/>
              <a:ext cx="90427" cy="78099"/>
            </a:xfrm>
            <a:custGeom>
              <a:avLst/>
              <a:gdLst/>
              <a:ahLst/>
              <a:cxnLst/>
              <a:rect l="l" t="t" r="r" b="b"/>
              <a:pathLst>
                <a:path w="3242" h="2800" extrusionOk="0">
                  <a:moveTo>
                    <a:pt x="1" y="0"/>
                  </a:moveTo>
                  <a:lnTo>
                    <a:pt x="1" y="2275"/>
                  </a:lnTo>
                  <a:lnTo>
                    <a:pt x="157" y="2799"/>
                  </a:lnTo>
                  <a:lnTo>
                    <a:pt x="883" y="2799"/>
                  </a:lnTo>
                  <a:lnTo>
                    <a:pt x="883" y="2178"/>
                  </a:lnTo>
                  <a:cubicBezTo>
                    <a:pt x="883" y="1971"/>
                    <a:pt x="1054" y="1802"/>
                    <a:pt x="1261" y="1802"/>
                  </a:cubicBezTo>
                  <a:lnTo>
                    <a:pt x="3242" y="1802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B14D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80;p56"/>
            <p:cNvSpPr/>
            <p:nvPr/>
          </p:nvSpPr>
          <p:spPr>
            <a:xfrm>
              <a:off x="4019967" y="2782258"/>
              <a:ext cx="350860" cy="52438"/>
            </a:xfrm>
            <a:custGeom>
              <a:avLst/>
              <a:gdLst/>
              <a:ahLst/>
              <a:cxnLst/>
              <a:rect l="l" t="t" r="r" b="b"/>
              <a:pathLst>
                <a:path w="12579" h="1880" extrusionOk="0">
                  <a:moveTo>
                    <a:pt x="0" y="0"/>
                  </a:moveTo>
                  <a:lnTo>
                    <a:pt x="0" y="861"/>
                  </a:lnTo>
                  <a:cubicBezTo>
                    <a:pt x="0" y="1422"/>
                    <a:pt x="457" y="1879"/>
                    <a:pt x="1019" y="1879"/>
                  </a:cubicBezTo>
                  <a:lnTo>
                    <a:pt x="11560" y="1879"/>
                  </a:lnTo>
                  <a:cubicBezTo>
                    <a:pt x="12123" y="1879"/>
                    <a:pt x="12578" y="1422"/>
                    <a:pt x="12578" y="861"/>
                  </a:cubicBezTo>
                  <a:lnTo>
                    <a:pt x="12578" y="0"/>
                  </a:lnTo>
                  <a:close/>
                </a:path>
              </a:pathLst>
            </a:custGeom>
            <a:solidFill>
              <a:srgbClr val="32B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1;p56"/>
            <p:cNvSpPr/>
            <p:nvPr/>
          </p:nvSpPr>
          <p:spPr>
            <a:xfrm>
              <a:off x="4019967" y="2782285"/>
              <a:ext cx="59411" cy="52438"/>
            </a:xfrm>
            <a:custGeom>
              <a:avLst/>
              <a:gdLst/>
              <a:ahLst/>
              <a:cxnLst/>
              <a:rect l="l" t="t" r="r" b="b"/>
              <a:pathLst>
                <a:path w="2130" h="1880" extrusionOk="0">
                  <a:moveTo>
                    <a:pt x="0" y="1"/>
                  </a:moveTo>
                  <a:lnTo>
                    <a:pt x="0" y="861"/>
                  </a:lnTo>
                  <a:cubicBezTo>
                    <a:pt x="0" y="1424"/>
                    <a:pt x="457" y="1880"/>
                    <a:pt x="1019" y="1880"/>
                  </a:cubicBezTo>
                  <a:lnTo>
                    <a:pt x="2129" y="1880"/>
                  </a:lnTo>
                  <a:cubicBezTo>
                    <a:pt x="1569" y="1878"/>
                    <a:pt x="1112" y="1424"/>
                    <a:pt x="1112" y="861"/>
                  </a:cubicBezTo>
                  <a:lnTo>
                    <a:pt x="1112" y="1"/>
                  </a:lnTo>
                  <a:close/>
                </a:path>
              </a:pathLst>
            </a:custGeom>
            <a:solidFill>
              <a:srgbClr val="32B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2;p56"/>
            <p:cNvSpPr/>
            <p:nvPr/>
          </p:nvSpPr>
          <p:spPr>
            <a:xfrm>
              <a:off x="4130728" y="2862978"/>
              <a:ext cx="130146" cy="38547"/>
            </a:xfrm>
            <a:custGeom>
              <a:avLst/>
              <a:gdLst/>
              <a:ahLst/>
              <a:cxnLst/>
              <a:rect l="l" t="t" r="r" b="b"/>
              <a:pathLst>
                <a:path w="4666" h="1382" extrusionOk="0">
                  <a:moveTo>
                    <a:pt x="720" y="1"/>
                  </a:moveTo>
                  <a:lnTo>
                    <a:pt x="82" y="1079"/>
                  </a:lnTo>
                  <a:cubicBezTo>
                    <a:pt x="0" y="1212"/>
                    <a:pt x="99" y="1381"/>
                    <a:pt x="254" y="1381"/>
                  </a:cubicBezTo>
                  <a:lnTo>
                    <a:pt x="4415" y="1381"/>
                  </a:lnTo>
                  <a:cubicBezTo>
                    <a:pt x="4570" y="1381"/>
                    <a:pt x="4665" y="1212"/>
                    <a:pt x="4587" y="1079"/>
                  </a:cubicBezTo>
                  <a:lnTo>
                    <a:pt x="3950" y="1"/>
                  </a:lnTo>
                  <a:close/>
                </a:path>
              </a:pathLst>
            </a:custGeom>
            <a:solidFill>
              <a:srgbClr val="32B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83;p56"/>
            <p:cNvSpPr/>
            <p:nvPr/>
          </p:nvSpPr>
          <p:spPr>
            <a:xfrm>
              <a:off x="4130728" y="2862978"/>
              <a:ext cx="44293" cy="38547"/>
            </a:xfrm>
            <a:custGeom>
              <a:avLst/>
              <a:gdLst/>
              <a:ahLst/>
              <a:cxnLst/>
              <a:rect l="l" t="t" r="r" b="b"/>
              <a:pathLst>
                <a:path w="1588" h="1382" extrusionOk="0">
                  <a:moveTo>
                    <a:pt x="718" y="1"/>
                  </a:moveTo>
                  <a:lnTo>
                    <a:pt x="79" y="1079"/>
                  </a:lnTo>
                  <a:cubicBezTo>
                    <a:pt x="0" y="1212"/>
                    <a:pt x="97" y="1381"/>
                    <a:pt x="252" y="1381"/>
                  </a:cubicBezTo>
                  <a:lnTo>
                    <a:pt x="1122" y="1381"/>
                  </a:lnTo>
                  <a:cubicBezTo>
                    <a:pt x="967" y="1381"/>
                    <a:pt x="872" y="1212"/>
                    <a:pt x="950" y="1079"/>
                  </a:cubicBezTo>
                  <a:lnTo>
                    <a:pt x="1588" y="1"/>
                  </a:lnTo>
                  <a:close/>
                </a:path>
              </a:pathLst>
            </a:custGeom>
            <a:solidFill>
              <a:srgbClr val="32B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84;p56"/>
            <p:cNvSpPr/>
            <p:nvPr/>
          </p:nvSpPr>
          <p:spPr>
            <a:xfrm>
              <a:off x="4071847" y="2598279"/>
              <a:ext cx="247155" cy="59355"/>
            </a:xfrm>
            <a:custGeom>
              <a:avLst/>
              <a:gdLst/>
              <a:ahLst/>
              <a:cxnLst/>
              <a:rect l="l" t="t" r="r" b="b"/>
              <a:pathLst>
                <a:path w="8861" h="2128" extrusionOk="0">
                  <a:moveTo>
                    <a:pt x="556" y="0"/>
                  </a:moveTo>
                  <a:cubicBezTo>
                    <a:pt x="249" y="0"/>
                    <a:pt x="1" y="247"/>
                    <a:pt x="1" y="554"/>
                  </a:cubicBezTo>
                  <a:lnTo>
                    <a:pt x="1" y="1319"/>
                  </a:lnTo>
                  <a:lnTo>
                    <a:pt x="708" y="2128"/>
                  </a:lnTo>
                  <a:lnTo>
                    <a:pt x="8511" y="2128"/>
                  </a:lnTo>
                  <a:lnTo>
                    <a:pt x="8861" y="1319"/>
                  </a:lnTo>
                  <a:lnTo>
                    <a:pt x="8861" y="554"/>
                  </a:lnTo>
                  <a:cubicBezTo>
                    <a:pt x="8859" y="249"/>
                    <a:pt x="8609" y="0"/>
                    <a:pt x="8305" y="0"/>
                  </a:cubicBezTo>
                  <a:close/>
                </a:path>
              </a:pathLst>
            </a:custGeom>
            <a:solidFill>
              <a:srgbClr val="32B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85;p56"/>
            <p:cNvSpPr/>
            <p:nvPr/>
          </p:nvSpPr>
          <p:spPr>
            <a:xfrm>
              <a:off x="4071847" y="2598279"/>
              <a:ext cx="24294" cy="56231"/>
            </a:xfrm>
            <a:custGeom>
              <a:avLst/>
              <a:gdLst/>
              <a:ahLst/>
              <a:cxnLst/>
              <a:rect l="l" t="t" r="r" b="b"/>
              <a:pathLst>
                <a:path w="871" h="2016" extrusionOk="0">
                  <a:moveTo>
                    <a:pt x="551" y="0"/>
                  </a:moveTo>
                  <a:cubicBezTo>
                    <a:pt x="248" y="0"/>
                    <a:pt x="1" y="249"/>
                    <a:pt x="1" y="556"/>
                  </a:cubicBezTo>
                  <a:lnTo>
                    <a:pt x="1" y="1326"/>
                  </a:lnTo>
                  <a:lnTo>
                    <a:pt x="594" y="2016"/>
                  </a:lnTo>
                  <a:lnTo>
                    <a:pt x="594" y="1284"/>
                  </a:lnTo>
                  <a:lnTo>
                    <a:pt x="594" y="494"/>
                  </a:lnTo>
                  <a:cubicBezTo>
                    <a:pt x="594" y="284"/>
                    <a:pt x="706" y="98"/>
                    <a:pt x="870" y="0"/>
                  </a:cubicBezTo>
                  <a:close/>
                </a:path>
              </a:pathLst>
            </a:custGeom>
            <a:solidFill>
              <a:srgbClr val="32BC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86;p56"/>
            <p:cNvSpPr/>
            <p:nvPr/>
          </p:nvSpPr>
          <p:spPr>
            <a:xfrm>
              <a:off x="4071764" y="2635152"/>
              <a:ext cx="247211" cy="121444"/>
            </a:xfrm>
            <a:custGeom>
              <a:avLst/>
              <a:gdLst/>
              <a:ahLst/>
              <a:cxnLst/>
              <a:rect l="l" t="t" r="r" b="b"/>
              <a:pathLst>
                <a:path w="8863" h="4354" extrusionOk="0">
                  <a:moveTo>
                    <a:pt x="1" y="0"/>
                  </a:moveTo>
                  <a:lnTo>
                    <a:pt x="1" y="3797"/>
                  </a:lnTo>
                  <a:cubicBezTo>
                    <a:pt x="1" y="4104"/>
                    <a:pt x="251" y="4354"/>
                    <a:pt x="557" y="4354"/>
                  </a:cubicBezTo>
                  <a:lnTo>
                    <a:pt x="8305" y="4354"/>
                  </a:lnTo>
                  <a:cubicBezTo>
                    <a:pt x="8612" y="4354"/>
                    <a:pt x="8862" y="4104"/>
                    <a:pt x="8862" y="3797"/>
                  </a:cubicBezTo>
                  <a:lnTo>
                    <a:pt x="8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7;p56"/>
            <p:cNvSpPr/>
            <p:nvPr/>
          </p:nvSpPr>
          <p:spPr>
            <a:xfrm>
              <a:off x="4071847" y="2635236"/>
              <a:ext cx="24071" cy="121416"/>
            </a:xfrm>
            <a:custGeom>
              <a:avLst/>
              <a:gdLst/>
              <a:ahLst/>
              <a:cxnLst/>
              <a:rect l="l" t="t" r="r" b="b"/>
              <a:pathLst>
                <a:path w="863" h="4353" extrusionOk="0">
                  <a:moveTo>
                    <a:pt x="1" y="1"/>
                  </a:moveTo>
                  <a:lnTo>
                    <a:pt x="1" y="3797"/>
                  </a:lnTo>
                  <a:cubicBezTo>
                    <a:pt x="1" y="4104"/>
                    <a:pt x="249" y="4352"/>
                    <a:pt x="556" y="4352"/>
                  </a:cubicBezTo>
                  <a:lnTo>
                    <a:pt x="863" y="4352"/>
                  </a:lnTo>
                  <a:cubicBezTo>
                    <a:pt x="702" y="4251"/>
                    <a:pt x="594" y="4068"/>
                    <a:pt x="594" y="3861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8;p56"/>
            <p:cNvSpPr/>
            <p:nvPr/>
          </p:nvSpPr>
          <p:spPr>
            <a:xfrm>
              <a:off x="4186290" y="2804153"/>
              <a:ext cx="20138" cy="10711"/>
            </a:xfrm>
            <a:custGeom>
              <a:avLst/>
              <a:gdLst/>
              <a:ahLst/>
              <a:cxnLst/>
              <a:rect l="l" t="t" r="r" b="b"/>
              <a:pathLst>
                <a:path w="722" h="384" extrusionOk="0">
                  <a:moveTo>
                    <a:pt x="219" y="0"/>
                  </a:moveTo>
                  <a:cubicBezTo>
                    <a:pt x="130" y="0"/>
                    <a:pt x="49" y="60"/>
                    <a:pt x="30" y="146"/>
                  </a:cubicBezTo>
                  <a:cubicBezTo>
                    <a:pt x="1" y="273"/>
                    <a:pt x="95" y="384"/>
                    <a:pt x="216" y="384"/>
                  </a:cubicBezTo>
                  <a:lnTo>
                    <a:pt x="507" y="384"/>
                  </a:lnTo>
                  <a:cubicBezTo>
                    <a:pt x="628" y="384"/>
                    <a:pt x="722" y="273"/>
                    <a:pt x="693" y="146"/>
                  </a:cubicBezTo>
                  <a:cubicBezTo>
                    <a:pt x="674" y="60"/>
                    <a:pt x="592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89;p56"/>
            <p:cNvSpPr/>
            <p:nvPr/>
          </p:nvSpPr>
          <p:spPr>
            <a:xfrm>
              <a:off x="4093966" y="2611109"/>
              <a:ext cx="15146" cy="10711"/>
            </a:xfrm>
            <a:custGeom>
              <a:avLst/>
              <a:gdLst/>
              <a:ahLst/>
              <a:cxnLst/>
              <a:rect l="l" t="t" r="r" b="b"/>
              <a:pathLst>
                <a:path w="543" h="384" extrusionOk="0">
                  <a:moveTo>
                    <a:pt x="216" y="0"/>
                  </a:moveTo>
                  <a:cubicBezTo>
                    <a:pt x="96" y="0"/>
                    <a:pt x="1" y="111"/>
                    <a:pt x="30" y="238"/>
                  </a:cubicBezTo>
                  <a:cubicBezTo>
                    <a:pt x="50" y="324"/>
                    <a:pt x="131" y="384"/>
                    <a:pt x="220" y="384"/>
                  </a:cubicBezTo>
                  <a:lnTo>
                    <a:pt x="323" y="384"/>
                  </a:lnTo>
                  <a:cubicBezTo>
                    <a:pt x="413" y="384"/>
                    <a:pt x="493" y="324"/>
                    <a:pt x="513" y="238"/>
                  </a:cubicBezTo>
                  <a:cubicBezTo>
                    <a:pt x="542" y="111"/>
                    <a:pt x="449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90;p56"/>
            <p:cNvSpPr/>
            <p:nvPr/>
          </p:nvSpPr>
          <p:spPr>
            <a:xfrm>
              <a:off x="4118958" y="2611109"/>
              <a:ext cx="15090" cy="10711"/>
            </a:xfrm>
            <a:custGeom>
              <a:avLst/>
              <a:gdLst/>
              <a:ahLst/>
              <a:cxnLst/>
              <a:rect l="l" t="t" r="r" b="b"/>
              <a:pathLst>
                <a:path w="541" h="384" extrusionOk="0">
                  <a:moveTo>
                    <a:pt x="215" y="0"/>
                  </a:moveTo>
                  <a:cubicBezTo>
                    <a:pt x="94" y="0"/>
                    <a:pt x="1" y="111"/>
                    <a:pt x="30" y="238"/>
                  </a:cubicBezTo>
                  <a:cubicBezTo>
                    <a:pt x="48" y="324"/>
                    <a:pt x="131" y="384"/>
                    <a:pt x="220" y="384"/>
                  </a:cubicBezTo>
                  <a:lnTo>
                    <a:pt x="323" y="384"/>
                  </a:lnTo>
                  <a:cubicBezTo>
                    <a:pt x="413" y="384"/>
                    <a:pt x="493" y="324"/>
                    <a:pt x="513" y="238"/>
                  </a:cubicBezTo>
                  <a:cubicBezTo>
                    <a:pt x="541" y="111"/>
                    <a:pt x="447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91;p56"/>
            <p:cNvSpPr/>
            <p:nvPr/>
          </p:nvSpPr>
          <p:spPr>
            <a:xfrm>
              <a:off x="4143977" y="2611109"/>
              <a:ext cx="15090" cy="10711"/>
            </a:xfrm>
            <a:custGeom>
              <a:avLst/>
              <a:gdLst/>
              <a:ahLst/>
              <a:cxnLst/>
              <a:rect l="l" t="t" r="r" b="b"/>
              <a:pathLst>
                <a:path w="541" h="384" extrusionOk="0">
                  <a:moveTo>
                    <a:pt x="216" y="0"/>
                  </a:moveTo>
                  <a:cubicBezTo>
                    <a:pt x="94" y="0"/>
                    <a:pt x="1" y="111"/>
                    <a:pt x="30" y="238"/>
                  </a:cubicBezTo>
                  <a:cubicBezTo>
                    <a:pt x="48" y="324"/>
                    <a:pt x="131" y="384"/>
                    <a:pt x="220" y="384"/>
                  </a:cubicBezTo>
                  <a:lnTo>
                    <a:pt x="323" y="384"/>
                  </a:lnTo>
                  <a:cubicBezTo>
                    <a:pt x="414" y="384"/>
                    <a:pt x="493" y="324"/>
                    <a:pt x="513" y="238"/>
                  </a:cubicBezTo>
                  <a:cubicBezTo>
                    <a:pt x="541" y="111"/>
                    <a:pt x="447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92;p56"/>
            <p:cNvSpPr/>
            <p:nvPr/>
          </p:nvSpPr>
          <p:spPr>
            <a:xfrm>
              <a:off x="4095417" y="2662459"/>
              <a:ext cx="20613" cy="10711"/>
            </a:xfrm>
            <a:custGeom>
              <a:avLst/>
              <a:gdLst/>
              <a:ahLst/>
              <a:cxnLst/>
              <a:rect l="l" t="t" r="r" b="b"/>
              <a:pathLst>
                <a:path w="739" h="384" extrusionOk="0">
                  <a:moveTo>
                    <a:pt x="220" y="0"/>
                  </a:moveTo>
                  <a:cubicBezTo>
                    <a:pt x="130" y="0"/>
                    <a:pt x="48" y="60"/>
                    <a:pt x="30" y="146"/>
                  </a:cubicBezTo>
                  <a:cubicBezTo>
                    <a:pt x="1" y="272"/>
                    <a:pt x="94" y="384"/>
                    <a:pt x="216" y="384"/>
                  </a:cubicBezTo>
                  <a:lnTo>
                    <a:pt x="521" y="384"/>
                  </a:lnTo>
                  <a:cubicBezTo>
                    <a:pt x="610" y="384"/>
                    <a:pt x="691" y="324"/>
                    <a:pt x="710" y="238"/>
                  </a:cubicBezTo>
                  <a:cubicBezTo>
                    <a:pt x="739" y="111"/>
                    <a:pt x="645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93;p56"/>
            <p:cNvSpPr/>
            <p:nvPr/>
          </p:nvSpPr>
          <p:spPr>
            <a:xfrm>
              <a:off x="4123448" y="2662459"/>
              <a:ext cx="154441" cy="10711"/>
            </a:xfrm>
            <a:custGeom>
              <a:avLst/>
              <a:gdLst/>
              <a:ahLst/>
              <a:cxnLst/>
              <a:rect l="l" t="t" r="r" b="b"/>
              <a:pathLst>
                <a:path w="5537" h="384" extrusionOk="0">
                  <a:moveTo>
                    <a:pt x="218" y="0"/>
                  </a:moveTo>
                  <a:cubicBezTo>
                    <a:pt x="129" y="0"/>
                    <a:pt x="48" y="60"/>
                    <a:pt x="30" y="147"/>
                  </a:cubicBezTo>
                  <a:cubicBezTo>
                    <a:pt x="1" y="272"/>
                    <a:pt x="94" y="384"/>
                    <a:pt x="214" y="384"/>
                  </a:cubicBezTo>
                  <a:lnTo>
                    <a:pt x="5317" y="384"/>
                  </a:lnTo>
                  <a:cubicBezTo>
                    <a:pt x="5408" y="384"/>
                    <a:pt x="5489" y="324"/>
                    <a:pt x="5507" y="236"/>
                  </a:cubicBezTo>
                  <a:cubicBezTo>
                    <a:pt x="5537" y="111"/>
                    <a:pt x="5443" y="0"/>
                    <a:pt x="53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94;p56"/>
            <p:cNvSpPr/>
            <p:nvPr/>
          </p:nvSpPr>
          <p:spPr>
            <a:xfrm>
              <a:off x="4094998" y="2688120"/>
              <a:ext cx="90651" cy="10711"/>
            </a:xfrm>
            <a:custGeom>
              <a:avLst/>
              <a:gdLst/>
              <a:ahLst/>
              <a:cxnLst/>
              <a:rect l="l" t="t" r="r" b="b"/>
              <a:pathLst>
                <a:path w="3250" h="384" extrusionOk="0">
                  <a:moveTo>
                    <a:pt x="221" y="0"/>
                  </a:moveTo>
                  <a:cubicBezTo>
                    <a:pt x="131" y="0"/>
                    <a:pt x="51" y="60"/>
                    <a:pt x="31" y="146"/>
                  </a:cubicBezTo>
                  <a:cubicBezTo>
                    <a:pt x="1" y="272"/>
                    <a:pt x="97" y="384"/>
                    <a:pt x="217" y="384"/>
                  </a:cubicBezTo>
                  <a:lnTo>
                    <a:pt x="3030" y="384"/>
                  </a:lnTo>
                  <a:cubicBezTo>
                    <a:pt x="3121" y="384"/>
                    <a:pt x="3200" y="324"/>
                    <a:pt x="3220" y="238"/>
                  </a:cubicBezTo>
                  <a:cubicBezTo>
                    <a:pt x="3249" y="111"/>
                    <a:pt x="3154" y="0"/>
                    <a:pt x="30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95;p56"/>
            <p:cNvSpPr/>
            <p:nvPr/>
          </p:nvSpPr>
          <p:spPr>
            <a:xfrm>
              <a:off x="4096114" y="2714311"/>
              <a:ext cx="32969" cy="10711"/>
            </a:xfrm>
            <a:custGeom>
              <a:avLst/>
              <a:gdLst/>
              <a:ahLst/>
              <a:cxnLst/>
              <a:rect l="l" t="t" r="r" b="b"/>
              <a:pathLst>
                <a:path w="1182" h="384" extrusionOk="0">
                  <a:moveTo>
                    <a:pt x="220" y="0"/>
                  </a:moveTo>
                  <a:cubicBezTo>
                    <a:pt x="129" y="0"/>
                    <a:pt x="50" y="60"/>
                    <a:pt x="30" y="146"/>
                  </a:cubicBezTo>
                  <a:cubicBezTo>
                    <a:pt x="0" y="273"/>
                    <a:pt x="96" y="384"/>
                    <a:pt x="215" y="384"/>
                  </a:cubicBezTo>
                  <a:lnTo>
                    <a:pt x="962" y="384"/>
                  </a:lnTo>
                  <a:cubicBezTo>
                    <a:pt x="1051" y="384"/>
                    <a:pt x="1132" y="324"/>
                    <a:pt x="1151" y="238"/>
                  </a:cubicBezTo>
                  <a:cubicBezTo>
                    <a:pt x="1182" y="114"/>
                    <a:pt x="1086" y="0"/>
                    <a:pt x="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96;p56"/>
            <p:cNvSpPr/>
            <p:nvPr/>
          </p:nvSpPr>
          <p:spPr>
            <a:xfrm>
              <a:off x="4192901" y="2688120"/>
              <a:ext cx="38743" cy="10711"/>
            </a:xfrm>
            <a:custGeom>
              <a:avLst/>
              <a:gdLst/>
              <a:ahLst/>
              <a:cxnLst/>
              <a:rect l="l" t="t" r="r" b="b"/>
              <a:pathLst>
                <a:path w="1389" h="384" extrusionOk="0">
                  <a:moveTo>
                    <a:pt x="218" y="0"/>
                  </a:moveTo>
                  <a:cubicBezTo>
                    <a:pt x="127" y="0"/>
                    <a:pt x="48" y="60"/>
                    <a:pt x="28" y="146"/>
                  </a:cubicBezTo>
                  <a:cubicBezTo>
                    <a:pt x="0" y="272"/>
                    <a:pt x="94" y="384"/>
                    <a:pt x="215" y="384"/>
                  </a:cubicBezTo>
                  <a:lnTo>
                    <a:pt x="1167" y="384"/>
                  </a:lnTo>
                  <a:cubicBezTo>
                    <a:pt x="1258" y="384"/>
                    <a:pt x="1338" y="324"/>
                    <a:pt x="1358" y="238"/>
                  </a:cubicBezTo>
                  <a:cubicBezTo>
                    <a:pt x="1388" y="112"/>
                    <a:pt x="1292" y="0"/>
                    <a:pt x="1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97;p56"/>
            <p:cNvSpPr/>
            <p:nvPr/>
          </p:nvSpPr>
          <p:spPr>
            <a:xfrm>
              <a:off x="4136112" y="2714311"/>
              <a:ext cx="88559" cy="10711"/>
            </a:xfrm>
            <a:custGeom>
              <a:avLst/>
              <a:gdLst/>
              <a:ahLst/>
              <a:cxnLst/>
              <a:rect l="l" t="t" r="r" b="b"/>
              <a:pathLst>
                <a:path w="3175" h="384" extrusionOk="0">
                  <a:moveTo>
                    <a:pt x="220" y="0"/>
                  </a:moveTo>
                  <a:cubicBezTo>
                    <a:pt x="130" y="0"/>
                    <a:pt x="50" y="60"/>
                    <a:pt x="30" y="146"/>
                  </a:cubicBezTo>
                  <a:cubicBezTo>
                    <a:pt x="1" y="273"/>
                    <a:pt x="96" y="384"/>
                    <a:pt x="215" y="384"/>
                  </a:cubicBezTo>
                  <a:lnTo>
                    <a:pt x="2957" y="384"/>
                  </a:lnTo>
                  <a:cubicBezTo>
                    <a:pt x="3045" y="384"/>
                    <a:pt x="3127" y="324"/>
                    <a:pt x="3145" y="238"/>
                  </a:cubicBezTo>
                  <a:cubicBezTo>
                    <a:pt x="3174" y="114"/>
                    <a:pt x="3081" y="0"/>
                    <a:pt x="29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98;p56"/>
            <p:cNvSpPr/>
            <p:nvPr/>
          </p:nvSpPr>
          <p:spPr>
            <a:xfrm>
              <a:off x="4066492" y="2592923"/>
              <a:ext cx="257866" cy="169056"/>
            </a:xfrm>
            <a:custGeom>
              <a:avLst/>
              <a:gdLst/>
              <a:ahLst/>
              <a:cxnLst/>
              <a:rect l="l" t="t" r="r" b="b"/>
              <a:pathLst>
                <a:path w="9245" h="6061" extrusionOk="0">
                  <a:moveTo>
                    <a:pt x="8859" y="1706"/>
                  </a:moveTo>
                  <a:lnTo>
                    <a:pt x="8859" y="5309"/>
                  </a:lnTo>
                  <a:cubicBezTo>
                    <a:pt x="8859" y="5510"/>
                    <a:pt x="8697" y="5676"/>
                    <a:pt x="8493" y="5676"/>
                  </a:cubicBezTo>
                  <a:lnTo>
                    <a:pt x="751" y="5676"/>
                  </a:lnTo>
                  <a:cubicBezTo>
                    <a:pt x="549" y="5676"/>
                    <a:pt x="384" y="5513"/>
                    <a:pt x="384" y="5309"/>
                  </a:cubicBezTo>
                  <a:lnTo>
                    <a:pt x="384" y="1706"/>
                  </a:lnTo>
                  <a:close/>
                  <a:moveTo>
                    <a:pt x="746" y="1"/>
                  </a:moveTo>
                  <a:cubicBezTo>
                    <a:pt x="334" y="1"/>
                    <a:pt x="1" y="333"/>
                    <a:pt x="1" y="746"/>
                  </a:cubicBezTo>
                  <a:lnTo>
                    <a:pt x="1" y="5316"/>
                  </a:lnTo>
                  <a:cubicBezTo>
                    <a:pt x="1" y="5728"/>
                    <a:pt x="334" y="6061"/>
                    <a:pt x="746" y="6061"/>
                  </a:cubicBezTo>
                  <a:lnTo>
                    <a:pt x="8499" y="6061"/>
                  </a:lnTo>
                  <a:cubicBezTo>
                    <a:pt x="8912" y="6061"/>
                    <a:pt x="9244" y="5728"/>
                    <a:pt x="9244" y="5316"/>
                  </a:cubicBezTo>
                  <a:lnTo>
                    <a:pt x="9244" y="201"/>
                  </a:lnTo>
                  <a:cubicBezTo>
                    <a:pt x="9244" y="91"/>
                    <a:pt x="9154" y="2"/>
                    <a:pt x="9045" y="2"/>
                  </a:cubicBezTo>
                  <a:lnTo>
                    <a:pt x="7896" y="2"/>
                  </a:lnTo>
                  <a:cubicBezTo>
                    <a:pt x="7884" y="2"/>
                    <a:pt x="7870" y="7"/>
                    <a:pt x="7861" y="16"/>
                  </a:cubicBezTo>
                  <a:cubicBezTo>
                    <a:pt x="7689" y="182"/>
                    <a:pt x="7804" y="386"/>
                    <a:pt x="7968" y="386"/>
                  </a:cubicBezTo>
                  <a:lnTo>
                    <a:pt x="8494" y="386"/>
                  </a:lnTo>
                  <a:cubicBezTo>
                    <a:pt x="8697" y="386"/>
                    <a:pt x="8861" y="548"/>
                    <a:pt x="8861" y="752"/>
                  </a:cubicBezTo>
                  <a:lnTo>
                    <a:pt x="8861" y="1326"/>
                  </a:lnTo>
                  <a:lnTo>
                    <a:pt x="386" y="1326"/>
                  </a:lnTo>
                  <a:lnTo>
                    <a:pt x="386" y="752"/>
                  </a:lnTo>
                  <a:cubicBezTo>
                    <a:pt x="386" y="551"/>
                    <a:pt x="549" y="386"/>
                    <a:pt x="753" y="386"/>
                  </a:cubicBezTo>
                  <a:lnTo>
                    <a:pt x="7175" y="386"/>
                  </a:lnTo>
                  <a:cubicBezTo>
                    <a:pt x="7281" y="386"/>
                    <a:pt x="7365" y="301"/>
                    <a:pt x="7365" y="195"/>
                  </a:cubicBezTo>
                  <a:lnTo>
                    <a:pt x="7365" y="191"/>
                  </a:lnTo>
                  <a:lnTo>
                    <a:pt x="7364" y="191"/>
                  </a:lnTo>
                  <a:cubicBezTo>
                    <a:pt x="7364" y="85"/>
                    <a:pt x="7279" y="1"/>
                    <a:pt x="71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99;p56"/>
            <p:cNvSpPr/>
            <p:nvPr/>
          </p:nvSpPr>
          <p:spPr>
            <a:xfrm>
              <a:off x="4014556" y="2560791"/>
              <a:ext cx="361598" cy="346062"/>
            </a:xfrm>
            <a:custGeom>
              <a:avLst/>
              <a:gdLst/>
              <a:ahLst/>
              <a:cxnLst/>
              <a:rect l="l" t="t" r="r" b="b"/>
              <a:pathLst>
                <a:path w="12964" h="12407" extrusionOk="0">
                  <a:moveTo>
                    <a:pt x="7922" y="9991"/>
                  </a:moveTo>
                  <a:lnTo>
                    <a:pt x="7922" y="10643"/>
                  </a:lnTo>
                  <a:lnTo>
                    <a:pt x="5064" y="10643"/>
                  </a:lnTo>
                  <a:lnTo>
                    <a:pt x="5064" y="9991"/>
                  </a:lnTo>
                  <a:close/>
                  <a:moveTo>
                    <a:pt x="8000" y="11026"/>
                  </a:moveTo>
                  <a:lnTo>
                    <a:pt x="8580" y="12006"/>
                  </a:lnTo>
                  <a:cubicBezTo>
                    <a:pt x="8582" y="12008"/>
                    <a:pt x="8583" y="12013"/>
                    <a:pt x="8580" y="12019"/>
                  </a:cubicBezTo>
                  <a:cubicBezTo>
                    <a:pt x="8575" y="12023"/>
                    <a:pt x="8572" y="12023"/>
                    <a:pt x="8569" y="12023"/>
                  </a:cubicBezTo>
                  <a:lnTo>
                    <a:pt x="4428" y="12023"/>
                  </a:lnTo>
                  <a:cubicBezTo>
                    <a:pt x="4426" y="12023"/>
                    <a:pt x="4423" y="12023"/>
                    <a:pt x="4419" y="12019"/>
                  </a:cubicBezTo>
                  <a:cubicBezTo>
                    <a:pt x="4415" y="12013"/>
                    <a:pt x="4417" y="12008"/>
                    <a:pt x="4419" y="12006"/>
                  </a:cubicBezTo>
                  <a:lnTo>
                    <a:pt x="5000" y="11026"/>
                  </a:lnTo>
                  <a:close/>
                  <a:moveTo>
                    <a:pt x="1208" y="1"/>
                  </a:moveTo>
                  <a:cubicBezTo>
                    <a:pt x="541" y="1"/>
                    <a:pt x="1" y="540"/>
                    <a:pt x="1" y="1208"/>
                  </a:cubicBezTo>
                  <a:lnTo>
                    <a:pt x="1" y="8802"/>
                  </a:lnTo>
                  <a:cubicBezTo>
                    <a:pt x="1" y="9469"/>
                    <a:pt x="541" y="10011"/>
                    <a:pt x="1208" y="10011"/>
                  </a:cubicBezTo>
                  <a:lnTo>
                    <a:pt x="4679" y="10011"/>
                  </a:lnTo>
                  <a:lnTo>
                    <a:pt x="4679" y="10792"/>
                  </a:lnTo>
                  <a:lnTo>
                    <a:pt x="4067" y="11821"/>
                  </a:lnTo>
                  <a:cubicBezTo>
                    <a:pt x="3994" y="11945"/>
                    <a:pt x="3995" y="12097"/>
                    <a:pt x="4072" y="12221"/>
                  </a:cubicBezTo>
                  <a:cubicBezTo>
                    <a:pt x="4144" y="12338"/>
                    <a:pt x="4274" y="12407"/>
                    <a:pt x="4412" y="12407"/>
                  </a:cubicBezTo>
                  <a:lnTo>
                    <a:pt x="8628" y="12407"/>
                  </a:lnTo>
                  <a:cubicBezTo>
                    <a:pt x="8675" y="12407"/>
                    <a:pt x="8723" y="12396"/>
                    <a:pt x="8764" y="12372"/>
                  </a:cubicBezTo>
                  <a:cubicBezTo>
                    <a:pt x="8974" y="12238"/>
                    <a:pt x="9025" y="12003"/>
                    <a:pt x="8914" y="11821"/>
                  </a:cubicBezTo>
                  <a:lnTo>
                    <a:pt x="8304" y="10792"/>
                  </a:lnTo>
                  <a:lnTo>
                    <a:pt x="8304" y="10011"/>
                  </a:lnTo>
                  <a:lnTo>
                    <a:pt x="12182" y="10011"/>
                  </a:lnTo>
                  <a:cubicBezTo>
                    <a:pt x="12614" y="10011"/>
                    <a:pt x="12962" y="9661"/>
                    <a:pt x="12962" y="9230"/>
                  </a:cubicBezTo>
                  <a:lnTo>
                    <a:pt x="12962" y="6346"/>
                  </a:lnTo>
                  <a:cubicBezTo>
                    <a:pt x="12962" y="6346"/>
                    <a:pt x="12878" y="6156"/>
                    <a:pt x="12775" y="6156"/>
                  </a:cubicBezTo>
                  <a:cubicBezTo>
                    <a:pt x="12669" y="6156"/>
                    <a:pt x="12585" y="6241"/>
                    <a:pt x="12579" y="6346"/>
                  </a:cubicBezTo>
                  <a:lnTo>
                    <a:pt x="12579" y="7748"/>
                  </a:lnTo>
                  <a:lnTo>
                    <a:pt x="2196" y="7748"/>
                  </a:lnTo>
                  <a:cubicBezTo>
                    <a:pt x="2195" y="7748"/>
                    <a:pt x="2194" y="7748"/>
                    <a:pt x="2193" y="7748"/>
                  </a:cubicBezTo>
                  <a:cubicBezTo>
                    <a:pt x="2090" y="7748"/>
                    <a:pt x="2007" y="7832"/>
                    <a:pt x="2007" y="7934"/>
                  </a:cubicBezTo>
                  <a:cubicBezTo>
                    <a:pt x="2007" y="8040"/>
                    <a:pt x="2196" y="8132"/>
                    <a:pt x="2196" y="8132"/>
                  </a:cubicBezTo>
                  <a:lnTo>
                    <a:pt x="12579" y="8132"/>
                  </a:lnTo>
                  <a:lnTo>
                    <a:pt x="12579" y="8799"/>
                  </a:lnTo>
                  <a:cubicBezTo>
                    <a:pt x="12579" y="9258"/>
                    <a:pt x="12209" y="9627"/>
                    <a:pt x="11751" y="9627"/>
                  </a:cubicBezTo>
                  <a:lnTo>
                    <a:pt x="1213" y="9627"/>
                  </a:lnTo>
                  <a:cubicBezTo>
                    <a:pt x="757" y="9627"/>
                    <a:pt x="384" y="9258"/>
                    <a:pt x="384" y="8801"/>
                  </a:cubicBezTo>
                  <a:lnTo>
                    <a:pt x="384" y="8132"/>
                  </a:lnTo>
                  <a:lnTo>
                    <a:pt x="1397" y="8132"/>
                  </a:lnTo>
                  <a:cubicBezTo>
                    <a:pt x="1487" y="8132"/>
                    <a:pt x="1567" y="8072"/>
                    <a:pt x="1587" y="7986"/>
                  </a:cubicBezTo>
                  <a:cubicBezTo>
                    <a:pt x="1616" y="7859"/>
                    <a:pt x="1521" y="7748"/>
                    <a:pt x="1401" y="7748"/>
                  </a:cubicBezTo>
                  <a:lnTo>
                    <a:pt x="386" y="7748"/>
                  </a:lnTo>
                  <a:lnTo>
                    <a:pt x="386" y="1214"/>
                  </a:lnTo>
                  <a:cubicBezTo>
                    <a:pt x="386" y="755"/>
                    <a:pt x="757" y="386"/>
                    <a:pt x="1214" y="386"/>
                  </a:cubicBezTo>
                  <a:lnTo>
                    <a:pt x="11752" y="386"/>
                  </a:lnTo>
                  <a:cubicBezTo>
                    <a:pt x="12211" y="386"/>
                    <a:pt x="12580" y="755"/>
                    <a:pt x="12580" y="1214"/>
                  </a:cubicBezTo>
                  <a:lnTo>
                    <a:pt x="12580" y="5541"/>
                  </a:lnTo>
                  <a:cubicBezTo>
                    <a:pt x="12580" y="5647"/>
                    <a:pt x="12668" y="5731"/>
                    <a:pt x="12772" y="5731"/>
                  </a:cubicBezTo>
                  <a:cubicBezTo>
                    <a:pt x="12878" y="5731"/>
                    <a:pt x="12964" y="5647"/>
                    <a:pt x="12964" y="5541"/>
                  </a:cubicBezTo>
                  <a:lnTo>
                    <a:pt x="12964" y="1208"/>
                  </a:lnTo>
                  <a:cubicBezTo>
                    <a:pt x="12964" y="540"/>
                    <a:pt x="12424" y="1"/>
                    <a:pt x="117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78;p37"/>
          <p:cNvSpPr txBox="1">
            <a:spLocks/>
          </p:cNvSpPr>
          <p:nvPr/>
        </p:nvSpPr>
        <p:spPr>
          <a:xfrm rot="-268">
            <a:off x="2581288" y="1410624"/>
            <a:ext cx="479465" cy="48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en-US" dirty="0" smtClean="0"/>
              <a:t>X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9" name="Google Shape;378;p37"/>
          <p:cNvSpPr txBox="1">
            <a:spLocks/>
          </p:cNvSpPr>
          <p:nvPr/>
        </p:nvSpPr>
        <p:spPr>
          <a:xfrm rot="-268">
            <a:off x="5672455" y="1424304"/>
            <a:ext cx="479465" cy="48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en-US" dirty="0" smtClean="0"/>
              <a:t>y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0" name="Google Shape;378;p37"/>
          <p:cNvSpPr txBox="1">
            <a:spLocks/>
          </p:cNvSpPr>
          <p:nvPr/>
        </p:nvSpPr>
        <p:spPr>
          <a:xfrm rot="-268">
            <a:off x="5706456" y="1097038"/>
            <a:ext cx="479465" cy="48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en-US" sz="2800" dirty="0" smtClean="0"/>
              <a:t>^</a:t>
            </a:r>
            <a:endParaRPr lang="en-US" sz="2800" dirty="0">
              <a:solidFill>
                <a:schemeClr val="lt1"/>
              </a:solidFill>
            </a:endParaRPr>
          </a:p>
        </p:txBody>
      </p:sp>
      <p:sp>
        <p:nvSpPr>
          <p:cNvPr id="41" name="Google Shape;379;p37"/>
          <p:cNvSpPr txBox="1"/>
          <p:nvPr/>
        </p:nvSpPr>
        <p:spPr>
          <a:xfrm>
            <a:off x="2431477" y="2613409"/>
            <a:ext cx="3968992" cy="44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Bungee"/>
                <a:ea typeface="Bungee"/>
                <a:cs typeface="Bungee"/>
                <a:sym typeface="Bungee"/>
              </a:rPr>
              <a:t>F(x) = WX+b = Y-hat</a:t>
            </a: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3250327" y="1424285"/>
            <a:ext cx="430695" cy="244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5035379" y="1428520"/>
            <a:ext cx="430695" cy="244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>
            <a:off x="4154948" y="2267163"/>
            <a:ext cx="430695" cy="244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08" y="2526742"/>
            <a:ext cx="8134390" cy="27006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neural </a:t>
            </a:r>
            <a:r>
              <a:rPr lang="en" dirty="0" smtClean="0">
                <a:solidFill>
                  <a:schemeClr val="lt1"/>
                </a:solidFill>
              </a:rPr>
              <a:t>network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508739" y="3884832"/>
            <a:ext cx="1334714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Bungee"/>
                <a:ea typeface="Bungee"/>
                <a:cs typeface="Bungee"/>
                <a:sym typeface="Bungee"/>
              </a:rPr>
              <a:t>Input</a:t>
            </a: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1" y="1488660"/>
            <a:ext cx="4194988" cy="2004530"/>
          </a:xfrm>
          <a:prstGeom prst="rect">
            <a:avLst/>
          </a:prstGeom>
        </p:spPr>
      </p:pic>
      <p:sp>
        <p:nvSpPr>
          <p:cNvPr id="14" name="Google Shape;379;p37"/>
          <p:cNvSpPr txBox="1"/>
          <p:nvPr/>
        </p:nvSpPr>
        <p:spPr>
          <a:xfrm>
            <a:off x="1843453" y="3884832"/>
            <a:ext cx="157178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Bungee"/>
                <a:ea typeface="Bungee"/>
                <a:cs typeface="Bungee"/>
                <a:sym typeface="Bungee"/>
              </a:rPr>
              <a:t>Layer 1</a:t>
            </a: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5" name="Google Shape;379;p37"/>
          <p:cNvSpPr txBox="1"/>
          <p:nvPr/>
        </p:nvSpPr>
        <p:spPr>
          <a:xfrm>
            <a:off x="3415233" y="3884832"/>
            <a:ext cx="1554847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Bungee"/>
                <a:ea typeface="Bungee"/>
                <a:cs typeface="Bungee"/>
                <a:sym typeface="Bungee"/>
              </a:rPr>
              <a:t>Layer 2</a:t>
            </a:r>
            <a:endParaRPr sz="2400" dirty="0"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62" y="1488660"/>
            <a:ext cx="2530059" cy="23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99571"/>
      </p:ext>
    </p:extLst>
  </p:cSld>
  <p:clrMapOvr>
    <a:masterClrMapping/>
  </p:clrMapOvr>
</p:sld>
</file>

<file path=ppt/theme/theme1.xml><?xml version="1.0" encoding="utf-8"?>
<a:theme xmlns:a="http://schemas.openxmlformats.org/drawingml/2006/main" name="Fashion Merchandising School Center by Slidesgo">
  <a:themeElements>
    <a:clrScheme name="Simple Light">
      <a:dk1>
        <a:srgbClr val="FFD966"/>
      </a:dk1>
      <a:lt1>
        <a:srgbClr val="FC4A27"/>
      </a:lt1>
      <a:dk2>
        <a:srgbClr val="000000"/>
      </a:dk2>
      <a:lt2>
        <a:srgbClr val="32BCC2"/>
      </a:lt2>
      <a:accent1>
        <a:srgbClr val="B14DDB"/>
      </a:accent1>
      <a:accent2>
        <a:srgbClr val="288185"/>
      </a:accent2>
      <a:accent3>
        <a:srgbClr val="FFFFFF"/>
      </a:accent3>
      <a:accent4>
        <a:srgbClr val="00935B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326</Words>
  <Application>Microsoft Office PowerPoint</Application>
  <PresentationFormat>On-screen Show (16:9)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Anaheim</vt:lpstr>
      <vt:lpstr>Bungee</vt:lpstr>
      <vt:lpstr>Glegoo</vt:lpstr>
      <vt:lpstr>Fashion Merchandising School Center by Slidesgo</vt:lpstr>
      <vt:lpstr>Report  speECH-con-trolled RoBOT</vt:lpstr>
      <vt:lpstr>table of contents</vt:lpstr>
      <vt:lpstr>AcknowLedgment</vt:lpstr>
      <vt:lpstr>Project Descrip-tion</vt:lpstr>
      <vt:lpstr>project description</vt:lpstr>
      <vt:lpstr>PIPELine</vt:lpstr>
      <vt:lpstr>MAchine Learning</vt:lpstr>
      <vt:lpstr>Machine lEarning</vt:lpstr>
      <vt:lpstr>neural network</vt:lpstr>
      <vt:lpstr>model Architecture</vt:lpstr>
      <vt:lpstr>BLUE TOOTH</vt:lpstr>
      <vt:lpstr>Electromagnetic Waves</vt:lpstr>
      <vt:lpstr>bluetooth Channels</vt:lpstr>
      <vt:lpstr>bluetooth Packets</vt:lpstr>
      <vt:lpstr>Conclu- 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 speECH con-trolled RoBOT</dc:title>
  <dc:creator>Vo Tran Trung Hieu (GAM.DAP)</dc:creator>
  <cp:lastModifiedBy>Vo Tran Trung Hieu (GAM.DAP)</cp:lastModifiedBy>
  <cp:revision>50</cp:revision>
  <dcterms:modified xsi:type="dcterms:W3CDTF">2022-05-26T06:54:37Z</dcterms:modified>
</cp:coreProperties>
</file>